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330" r:id="rId2"/>
    <p:sldId id="274" r:id="rId3"/>
    <p:sldId id="275" r:id="rId4"/>
    <p:sldId id="281" r:id="rId5"/>
    <p:sldId id="282" r:id="rId6"/>
    <p:sldId id="276" r:id="rId7"/>
    <p:sldId id="331" r:id="rId8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buFont typeface="Arial" panose="020B0604020202020204" pitchFamily="34" charset="0"/>
      <a:defRPr kern="1200">
        <a:solidFill>
          <a:schemeClr val="tx1"/>
        </a:solidFill>
        <a:latin typeface="Arial" panose="020B0604020202020204" pitchFamily="34" charset="0"/>
        <a:ea typeface="SimSun" panose="02010600030101010101" pitchFamily="2" charset="-122"/>
        <a:cs typeface="+mn-cs"/>
      </a:defRPr>
    </a:lvl1pPr>
    <a:lvl2pPr marL="457200" algn="l" rtl="0" fontAlgn="base">
      <a:spcBef>
        <a:spcPct val="0"/>
      </a:spcBef>
      <a:spcAft>
        <a:spcPct val="0"/>
      </a:spcAft>
      <a:buFont typeface="Arial" panose="020B0604020202020204" pitchFamily="34" charset="0"/>
      <a:defRPr kern="1200">
        <a:solidFill>
          <a:schemeClr val="tx1"/>
        </a:solidFill>
        <a:latin typeface="Arial" panose="020B0604020202020204" pitchFamily="34" charset="0"/>
        <a:ea typeface="SimSun" panose="02010600030101010101" pitchFamily="2" charset="-122"/>
        <a:cs typeface="+mn-cs"/>
      </a:defRPr>
    </a:lvl2pPr>
    <a:lvl3pPr marL="914400" algn="l" rtl="0" fontAlgn="base">
      <a:spcBef>
        <a:spcPct val="0"/>
      </a:spcBef>
      <a:spcAft>
        <a:spcPct val="0"/>
      </a:spcAft>
      <a:buFont typeface="Arial" panose="020B0604020202020204" pitchFamily="34" charset="0"/>
      <a:defRPr kern="1200">
        <a:solidFill>
          <a:schemeClr val="tx1"/>
        </a:solidFill>
        <a:latin typeface="Arial" panose="020B0604020202020204" pitchFamily="34" charset="0"/>
        <a:ea typeface="SimSun" panose="02010600030101010101" pitchFamily="2" charset="-122"/>
        <a:cs typeface="+mn-cs"/>
      </a:defRPr>
    </a:lvl3pPr>
    <a:lvl4pPr marL="1371600" algn="l" rtl="0" fontAlgn="base">
      <a:spcBef>
        <a:spcPct val="0"/>
      </a:spcBef>
      <a:spcAft>
        <a:spcPct val="0"/>
      </a:spcAft>
      <a:buFont typeface="Arial" panose="020B0604020202020204" pitchFamily="34" charset="0"/>
      <a:defRPr kern="1200">
        <a:solidFill>
          <a:schemeClr val="tx1"/>
        </a:solidFill>
        <a:latin typeface="Arial" panose="020B0604020202020204" pitchFamily="34" charset="0"/>
        <a:ea typeface="SimSun" panose="02010600030101010101" pitchFamily="2" charset="-122"/>
        <a:cs typeface="+mn-cs"/>
      </a:defRPr>
    </a:lvl4pPr>
    <a:lvl5pPr marL="1828800" algn="l" rtl="0" fontAlgn="base">
      <a:spcBef>
        <a:spcPct val="0"/>
      </a:spcBef>
      <a:spcAft>
        <a:spcPct val="0"/>
      </a:spcAft>
      <a:buFont typeface="Arial" panose="020B0604020202020204" pitchFamily="34" charset="0"/>
      <a:defRPr kern="1200">
        <a:solidFill>
          <a:schemeClr val="tx1"/>
        </a:solidFill>
        <a:latin typeface="Arial" panose="020B0604020202020204" pitchFamily="34" charset="0"/>
        <a:ea typeface="SimSun" panose="02010600030101010101" pitchFamily="2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SimSun" panose="02010600030101010101" pitchFamily="2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SimSun" panose="02010600030101010101" pitchFamily="2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SimSun" panose="02010600030101010101" pitchFamily="2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SimSun" panose="02010600030101010101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FFFF00"/>
    <a:srgbClr val="990000"/>
    <a:srgbClr val="1A0597"/>
    <a:srgbClr val="0033CC"/>
    <a:srgbClr val="FF6600"/>
    <a:srgbClr val="3333CC"/>
    <a:srgbClr val="CC330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60" autoAdjust="0"/>
  </p:normalViewPr>
  <p:slideViewPr>
    <p:cSldViewPr>
      <p:cViewPr varScale="1">
        <p:scale>
          <a:sx n="82" d="100"/>
          <a:sy n="82" d="100"/>
        </p:scale>
        <p:origin x="1474" y="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198" cy="7619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>
            <a:extLst>
              <a:ext uri="{FF2B5EF4-FFF2-40B4-BE49-F238E27FC236}">
                <a16:creationId xmlns:a16="http://schemas.microsoft.com/office/drawing/2014/main" id="{8A8C214A-EFA8-4868-9271-E52D214EAEB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567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1" name="Rectangle 3"/>
          <p:cNvSpPr>
            <a:spLocks noGrp="1" noChangeArrowheads="1"/>
          </p:cNvSpPr>
          <p:nvPr>
            <p:ph type="ctrTitle"/>
          </p:nvPr>
        </p:nvSpPr>
        <p:spPr>
          <a:xfrm>
            <a:off x="468313" y="1196975"/>
            <a:ext cx="8207375" cy="1082675"/>
          </a:xfrm>
        </p:spPr>
        <p:txBody>
          <a:bodyPr/>
          <a:lstStyle>
            <a:lvl1pPr algn="ctr">
              <a:defRPr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</a:lstStyle>
          <a:p>
            <a:pPr lvl="0"/>
            <a:r>
              <a:rPr lang="en-US" altLang="zh-CN" noProof="0" dirty="0"/>
              <a:t>Click to edit Master title style</a:t>
            </a:r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469900" y="2422525"/>
            <a:ext cx="8212138" cy="1752600"/>
          </a:xfrm>
        </p:spPr>
        <p:txBody>
          <a:bodyPr/>
          <a:lstStyle>
            <a:lvl1pPr marL="0" indent="0" algn="ctr">
              <a:buFontTx/>
              <a:buNone/>
              <a:defRPr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</a:lstStyle>
          <a:p>
            <a:pPr lvl="0"/>
            <a:r>
              <a:rPr lang="en-US" altLang="zh-CN" noProof="0" dirty="0"/>
              <a:t>Click to edit Master subtitle style</a:t>
            </a: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AF4E23D2-7070-4624-B516-47612CEA3EA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EB787473-98A4-41D5-BC62-50187AEB2EE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7">
            <a:extLst>
              <a:ext uri="{FF2B5EF4-FFF2-40B4-BE49-F238E27FC236}">
                <a16:creationId xmlns:a16="http://schemas.microsoft.com/office/drawing/2014/main" id="{F7901BD1-7233-4534-B458-B1220177F15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9915AFE-3706-46B9-A6E8-87EE729CF3E8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038021922"/>
      </p:ext>
    </p:extLst>
  </p:cSld>
  <p:clrMapOvr>
    <a:masterClrMapping/>
  </p:clrMapOvr>
  <p:transition>
    <p:comb/>
  </p:transition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</a:defRPr>
            </a:lvl1pPr>
          </a:lstStyle>
          <a:p>
            <a:r>
              <a:rPr lang="en-US" noProof="1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Times New Roman" panose="02020603050405020304" pitchFamily="18" charset="0"/>
              </a:defRPr>
            </a:lvl1pPr>
            <a:lvl2pPr>
              <a:defRPr>
                <a:latin typeface="Times New Roman" panose="02020603050405020304" pitchFamily="18" charset="0"/>
              </a:defRPr>
            </a:lvl2pPr>
            <a:lvl3pPr>
              <a:defRPr>
                <a:latin typeface="Times New Roman" panose="02020603050405020304" pitchFamily="18" charset="0"/>
              </a:defRPr>
            </a:lvl3pPr>
            <a:lvl4pPr>
              <a:defRPr>
                <a:latin typeface="Times New Roman" panose="02020603050405020304" pitchFamily="18" charset="0"/>
              </a:defRPr>
            </a:lvl4pPr>
            <a:lvl5pPr>
              <a:defRPr>
                <a:latin typeface="Times New Roman" panose="02020603050405020304" pitchFamily="18" charset="0"/>
              </a:defRPr>
            </a:lvl5pPr>
          </a:lstStyle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57FDF018-6BB1-43C4-BEAD-288AB0C7870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75DAB39D-CA71-4496-9334-A672421983B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7">
            <a:extLst>
              <a:ext uri="{FF2B5EF4-FFF2-40B4-BE49-F238E27FC236}">
                <a16:creationId xmlns:a16="http://schemas.microsoft.com/office/drawing/2014/main" id="{392EE295-61F6-49FC-8C4C-EEDCD1E287E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D76BB22-DA0E-4B0B-B562-3A4CD919190B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999147367"/>
      </p:ext>
    </p:extLst>
  </p:cSld>
  <p:clrMapOvr>
    <a:masterClrMapping/>
  </p:clrMapOvr>
  <p:transition>
    <p:comb/>
  </p:transition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90500"/>
            <a:ext cx="2057400" cy="5937250"/>
          </a:xfrm>
        </p:spPr>
        <p:txBody>
          <a:bodyPr vert="eaVert"/>
          <a:lstStyle>
            <a:lvl1pPr>
              <a:defRPr>
                <a:latin typeface="Times New Roman" panose="02020603050405020304" pitchFamily="18" charset="0"/>
              </a:defRPr>
            </a:lvl1pPr>
          </a:lstStyle>
          <a:p>
            <a:r>
              <a:rPr lang="en-US" noProof="1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90500"/>
            <a:ext cx="6019800" cy="5937250"/>
          </a:xfrm>
        </p:spPr>
        <p:txBody>
          <a:bodyPr vert="eaVert"/>
          <a:lstStyle>
            <a:lvl1pPr>
              <a:defRPr>
                <a:latin typeface="Times New Roman" panose="02020603050405020304" pitchFamily="18" charset="0"/>
              </a:defRPr>
            </a:lvl1pPr>
            <a:lvl2pPr>
              <a:defRPr>
                <a:latin typeface="Times New Roman" panose="02020603050405020304" pitchFamily="18" charset="0"/>
              </a:defRPr>
            </a:lvl2pPr>
            <a:lvl3pPr>
              <a:defRPr>
                <a:latin typeface="Times New Roman" panose="02020603050405020304" pitchFamily="18" charset="0"/>
              </a:defRPr>
            </a:lvl3pPr>
            <a:lvl4pPr>
              <a:defRPr>
                <a:latin typeface="Times New Roman" panose="02020603050405020304" pitchFamily="18" charset="0"/>
              </a:defRPr>
            </a:lvl4pPr>
            <a:lvl5pPr>
              <a:defRPr>
                <a:latin typeface="Times New Roman" panose="02020603050405020304" pitchFamily="18" charset="0"/>
              </a:defRPr>
            </a:lvl5pPr>
          </a:lstStyle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5CFA05CB-81AA-465D-9DC3-470173586B3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DAD3BF0C-278E-4ED1-9FC9-1D8EE80BF62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7">
            <a:extLst>
              <a:ext uri="{FF2B5EF4-FFF2-40B4-BE49-F238E27FC236}">
                <a16:creationId xmlns:a16="http://schemas.microsoft.com/office/drawing/2014/main" id="{A9C81F4F-2D12-4DA0-A3A7-3EA3482F9DA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63E25C7-7499-475B-803B-F92208AC0D8C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663576227"/>
      </p:ext>
    </p:extLst>
  </p:cSld>
  <p:clrMapOvr>
    <a:masterClrMapping/>
  </p:clrMapOvr>
  <p:transition>
    <p:comb/>
  </p:transition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</a:defRPr>
            </a:lvl1pPr>
          </a:lstStyle>
          <a:p>
            <a:r>
              <a:rPr lang="en-US" noProof="1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</a:defRPr>
            </a:lvl1pPr>
            <a:lvl2pPr>
              <a:defRPr>
                <a:latin typeface="Times New Roman" panose="02020603050405020304" pitchFamily="18" charset="0"/>
              </a:defRPr>
            </a:lvl2pPr>
            <a:lvl3pPr>
              <a:defRPr>
                <a:latin typeface="Times New Roman" panose="02020603050405020304" pitchFamily="18" charset="0"/>
              </a:defRPr>
            </a:lvl3pPr>
            <a:lvl4pPr>
              <a:defRPr>
                <a:latin typeface="Times New Roman" panose="02020603050405020304" pitchFamily="18" charset="0"/>
              </a:defRPr>
            </a:lvl4pPr>
            <a:lvl5pPr>
              <a:defRPr>
                <a:latin typeface="Times New Roman" panose="02020603050405020304" pitchFamily="18" charset="0"/>
              </a:defRPr>
            </a:lvl5pPr>
          </a:lstStyle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546C791C-36A4-4A0D-870A-DBA2A385199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0854108F-6BE2-44A1-ADE6-3B8F8DEFFB3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7">
            <a:extLst>
              <a:ext uri="{FF2B5EF4-FFF2-40B4-BE49-F238E27FC236}">
                <a16:creationId xmlns:a16="http://schemas.microsoft.com/office/drawing/2014/main" id="{FEA5015E-6B0C-4441-AB1F-18F6E9EEDB5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19763D2-B282-411B-8886-6FE34DDCE9BB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216620308"/>
      </p:ext>
    </p:extLst>
  </p:cSld>
  <p:clrMapOvr>
    <a:masterClrMapping/>
  </p:clrMapOvr>
  <p:transition>
    <p:comb/>
  </p:transition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>
                <a:latin typeface="Times New Roman" panose="02020603050405020304" pitchFamily="18" charset="0"/>
              </a:defRPr>
            </a:lvl1pPr>
          </a:lstStyle>
          <a:p>
            <a:r>
              <a:rPr lang="en-US" noProof="1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>
                <a:latin typeface="Times New Roman" panose="02020603050405020304" pitchFamily="18" charset="0"/>
              </a:defRPr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noProof="1"/>
              <a:t>Click to edit Master text styles</a:t>
            </a:r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F4B7DB0B-138A-4399-B556-64F7837C1BC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A16BD951-5D50-4E8A-B491-E5921162B11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7">
            <a:extLst>
              <a:ext uri="{FF2B5EF4-FFF2-40B4-BE49-F238E27FC236}">
                <a16:creationId xmlns:a16="http://schemas.microsoft.com/office/drawing/2014/main" id="{491D9B51-A00A-4227-A7D1-40860EB1974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60AF1AE-9C11-4688-89AB-716DC3423DD9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557762712"/>
      </p:ext>
    </p:extLst>
  </p:cSld>
  <p:clrMapOvr>
    <a:masterClrMapping/>
  </p:clrMapOvr>
  <p:transition>
    <p:comb/>
  </p:transition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</a:defRPr>
            </a:lvl1pPr>
          </a:lstStyle>
          <a:p>
            <a:r>
              <a:rPr lang="en-US" noProof="1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174750"/>
            <a:ext cx="4038600" cy="4953000"/>
          </a:xfrm>
        </p:spPr>
        <p:txBody>
          <a:bodyPr/>
          <a:lstStyle>
            <a:lvl1pPr>
              <a:defRPr>
                <a:latin typeface="Times New Roman" panose="02020603050405020304" pitchFamily="18" charset="0"/>
              </a:defRPr>
            </a:lvl1pPr>
            <a:lvl2pPr>
              <a:defRPr>
                <a:latin typeface="Times New Roman" panose="02020603050405020304" pitchFamily="18" charset="0"/>
              </a:defRPr>
            </a:lvl2pPr>
            <a:lvl3pPr>
              <a:defRPr>
                <a:latin typeface="Times New Roman" panose="02020603050405020304" pitchFamily="18" charset="0"/>
              </a:defRPr>
            </a:lvl3pPr>
            <a:lvl4pPr>
              <a:defRPr>
                <a:latin typeface="Times New Roman" panose="02020603050405020304" pitchFamily="18" charset="0"/>
              </a:defRPr>
            </a:lvl4pPr>
            <a:lvl5pPr>
              <a:defRPr>
                <a:latin typeface="Times New Roman" panose="02020603050405020304" pitchFamily="18" charset="0"/>
              </a:defRPr>
            </a:lvl5pPr>
          </a:lstStyle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174750"/>
            <a:ext cx="4038600" cy="4953000"/>
          </a:xfrm>
        </p:spPr>
        <p:txBody>
          <a:bodyPr/>
          <a:lstStyle>
            <a:lvl1pPr>
              <a:defRPr>
                <a:latin typeface="Times New Roman" panose="02020603050405020304" pitchFamily="18" charset="0"/>
              </a:defRPr>
            </a:lvl1pPr>
            <a:lvl2pPr>
              <a:defRPr>
                <a:latin typeface="Times New Roman" panose="02020603050405020304" pitchFamily="18" charset="0"/>
              </a:defRPr>
            </a:lvl2pPr>
            <a:lvl3pPr>
              <a:defRPr>
                <a:latin typeface="Times New Roman" panose="02020603050405020304" pitchFamily="18" charset="0"/>
              </a:defRPr>
            </a:lvl3pPr>
            <a:lvl4pPr>
              <a:defRPr>
                <a:latin typeface="Times New Roman" panose="02020603050405020304" pitchFamily="18" charset="0"/>
              </a:defRPr>
            </a:lvl4pPr>
            <a:lvl5pPr>
              <a:defRPr>
                <a:latin typeface="Times New Roman" panose="02020603050405020304" pitchFamily="18" charset="0"/>
              </a:defRPr>
            </a:lvl5pPr>
          </a:lstStyle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4A7637C2-B972-4774-B22C-CA28B9AFE0C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CA0AC167-18E1-4CEE-AFFE-84DA9DE48BF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7">
            <a:extLst>
              <a:ext uri="{FF2B5EF4-FFF2-40B4-BE49-F238E27FC236}">
                <a16:creationId xmlns:a16="http://schemas.microsoft.com/office/drawing/2014/main" id="{59687D4C-7BFC-49FE-8852-8750B85DDDC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F9E93F0-2986-42C9-9222-9263200FDBDF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694711868"/>
      </p:ext>
    </p:extLst>
  </p:cSld>
  <p:clrMapOvr>
    <a:masterClrMapping/>
  </p:clrMapOvr>
  <p:transition>
    <p:comb/>
  </p:transition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>
            <a:lvl1pPr>
              <a:defRPr>
                <a:latin typeface="Times New Roman" panose="02020603050405020304" pitchFamily="18" charset="0"/>
              </a:defRPr>
            </a:lvl1pPr>
          </a:lstStyle>
          <a:p>
            <a:r>
              <a:rPr lang="en-US" noProof="1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>
                <a:latin typeface="Times New Roman" panose="02020603050405020304" pitchFamily="18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noProof="1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>
            <a:lvl1pPr>
              <a:defRPr>
                <a:latin typeface="Times New Roman" panose="02020603050405020304" pitchFamily="18" charset="0"/>
              </a:defRPr>
            </a:lvl1pPr>
            <a:lvl2pPr>
              <a:defRPr>
                <a:latin typeface="Times New Roman" panose="02020603050405020304" pitchFamily="18" charset="0"/>
              </a:defRPr>
            </a:lvl2pPr>
            <a:lvl3pPr>
              <a:defRPr>
                <a:latin typeface="Times New Roman" panose="02020603050405020304" pitchFamily="18" charset="0"/>
              </a:defRPr>
            </a:lvl3pPr>
            <a:lvl4pPr>
              <a:defRPr>
                <a:latin typeface="Times New Roman" panose="02020603050405020304" pitchFamily="18" charset="0"/>
              </a:defRPr>
            </a:lvl4pPr>
            <a:lvl5pPr>
              <a:defRPr>
                <a:latin typeface="Times New Roman" panose="02020603050405020304" pitchFamily="18" charset="0"/>
              </a:defRPr>
            </a:lvl5pPr>
          </a:lstStyle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>
                <a:latin typeface="Times New Roman" panose="02020603050405020304" pitchFamily="18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noProof="1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>
            <a:lvl1pPr>
              <a:defRPr>
                <a:latin typeface="Times New Roman" panose="02020603050405020304" pitchFamily="18" charset="0"/>
              </a:defRPr>
            </a:lvl1pPr>
            <a:lvl2pPr>
              <a:defRPr>
                <a:latin typeface="Times New Roman" panose="02020603050405020304" pitchFamily="18" charset="0"/>
              </a:defRPr>
            </a:lvl2pPr>
            <a:lvl3pPr>
              <a:defRPr>
                <a:latin typeface="Times New Roman" panose="02020603050405020304" pitchFamily="18" charset="0"/>
              </a:defRPr>
            </a:lvl3pPr>
            <a:lvl4pPr>
              <a:defRPr>
                <a:latin typeface="Times New Roman" panose="02020603050405020304" pitchFamily="18" charset="0"/>
              </a:defRPr>
            </a:lvl4pPr>
            <a:lvl5pPr>
              <a:defRPr>
                <a:latin typeface="Times New Roman" panose="02020603050405020304" pitchFamily="18" charset="0"/>
              </a:defRPr>
            </a:lvl5pPr>
          </a:lstStyle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8DDBA8A3-C9C7-4E16-AD8E-8DF9EEB5EDE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BADD1ED1-641B-4FCF-A58B-FD6B7C61DA2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Rectangle 7">
            <a:extLst>
              <a:ext uri="{FF2B5EF4-FFF2-40B4-BE49-F238E27FC236}">
                <a16:creationId xmlns:a16="http://schemas.microsoft.com/office/drawing/2014/main" id="{1AB1609B-AF92-4C27-9564-E764F11C58A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5266F7F-F3CD-48B9-A604-A14463619CD7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033890382"/>
      </p:ext>
    </p:extLst>
  </p:cSld>
  <p:clrMapOvr>
    <a:masterClrMapping/>
  </p:clrMapOvr>
  <p:transition>
    <p:comb/>
  </p:transition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</a:defRPr>
            </a:lvl1pPr>
          </a:lstStyle>
          <a:p>
            <a:r>
              <a:rPr lang="en-US" noProof="1"/>
              <a:t>Click to edit Master title style</a:t>
            </a:r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D9284857-3992-498B-831A-5A51ED8BEFD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EDC2866D-22EE-4078-9FD0-D4A5D1677F6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7">
            <a:extLst>
              <a:ext uri="{FF2B5EF4-FFF2-40B4-BE49-F238E27FC236}">
                <a16:creationId xmlns:a16="http://schemas.microsoft.com/office/drawing/2014/main" id="{7CAD51DA-18D2-42E3-B4DC-E38E64B2EE8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6328C93-DF32-484C-B919-6B4117040C58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20625314"/>
      </p:ext>
    </p:extLst>
  </p:cSld>
  <p:clrMapOvr>
    <a:masterClrMapping/>
  </p:clrMapOvr>
  <p:transition>
    <p:comb/>
  </p:transition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>
            <a:extLst>
              <a:ext uri="{FF2B5EF4-FFF2-40B4-BE49-F238E27FC236}">
                <a16:creationId xmlns:a16="http://schemas.microsoft.com/office/drawing/2014/main" id="{E59A5CFF-8FFE-43B7-A0B5-948D902CD55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Rectangle 6">
            <a:extLst>
              <a:ext uri="{FF2B5EF4-FFF2-40B4-BE49-F238E27FC236}">
                <a16:creationId xmlns:a16="http://schemas.microsoft.com/office/drawing/2014/main" id="{74382982-172A-4683-A1BD-5530EE3D658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7">
            <a:extLst>
              <a:ext uri="{FF2B5EF4-FFF2-40B4-BE49-F238E27FC236}">
                <a16:creationId xmlns:a16="http://schemas.microsoft.com/office/drawing/2014/main" id="{97E5DE4E-F556-4216-8FAC-E4E7B2FD317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1F3406A-1650-4AC3-A35D-E562C8BA45E6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267529397"/>
      </p:ext>
    </p:extLst>
  </p:cSld>
  <p:clrMapOvr>
    <a:masterClrMapping/>
  </p:clrMapOvr>
  <p:transition>
    <p:comb/>
  </p:transition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>
                <a:latin typeface="Times New Roman" panose="02020603050405020304" pitchFamily="18" charset="0"/>
              </a:defRPr>
            </a:lvl1pPr>
          </a:lstStyle>
          <a:p>
            <a:r>
              <a:rPr lang="en-US" noProof="1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>
                <a:latin typeface="Times New Roman" panose="02020603050405020304" pitchFamily="18" charset="0"/>
              </a:defRPr>
            </a:lvl1pPr>
            <a:lvl2pPr>
              <a:defRPr sz="2800">
                <a:latin typeface="Times New Roman" panose="02020603050405020304" pitchFamily="18" charset="0"/>
              </a:defRPr>
            </a:lvl2pPr>
            <a:lvl3pPr>
              <a:defRPr sz="2400">
                <a:latin typeface="Times New Roman" panose="02020603050405020304" pitchFamily="18" charset="0"/>
              </a:defRPr>
            </a:lvl3pPr>
            <a:lvl4pPr>
              <a:defRPr sz="2000">
                <a:latin typeface="Times New Roman" panose="02020603050405020304" pitchFamily="18" charset="0"/>
              </a:defRPr>
            </a:lvl4pPr>
            <a:lvl5pPr>
              <a:defRPr sz="2000">
                <a:latin typeface="Times New Roman" panose="02020603050405020304" pitchFamily="18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>
                <a:latin typeface="Times New Roman" panose="02020603050405020304" pitchFamily="18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noProof="1"/>
              <a:t>Click to edit Master text styles</a:t>
            </a: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20AE7915-495E-405C-A9B3-4BD6BC4CBFC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AE21962F-55CF-4C9B-82ED-49AB05FD9BE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7">
            <a:extLst>
              <a:ext uri="{FF2B5EF4-FFF2-40B4-BE49-F238E27FC236}">
                <a16:creationId xmlns:a16="http://schemas.microsoft.com/office/drawing/2014/main" id="{84548B30-0A4D-4C54-8125-591081820C6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FDBE39C-4E81-4123-A16A-B85F8FBFC8C9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169530284"/>
      </p:ext>
    </p:extLst>
  </p:cSld>
  <p:clrMapOvr>
    <a:masterClrMapping/>
  </p:clrMapOvr>
  <p:transition>
    <p:comb/>
  </p:transition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>
                <a:latin typeface="Times New Roman" panose="02020603050405020304" pitchFamily="18" charset="0"/>
              </a:defRPr>
            </a:lvl1pPr>
          </a:lstStyle>
          <a:p>
            <a:r>
              <a:rPr lang="en-US" noProof="1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>
                <a:latin typeface="Times New Roman" panose="02020603050405020304" pitchFamily="18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>
                <a:latin typeface="Times New Roman" panose="02020603050405020304" pitchFamily="18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noProof="1"/>
              <a:t>Click to edit Master text styles</a:t>
            </a: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3895323B-AB9D-431F-B547-792C571BE85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3D572079-1027-4BB3-8D38-B1489ACADED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7">
            <a:extLst>
              <a:ext uri="{FF2B5EF4-FFF2-40B4-BE49-F238E27FC236}">
                <a16:creationId xmlns:a16="http://schemas.microsoft.com/office/drawing/2014/main" id="{46864A0C-5986-45D8-B515-3B62E903B79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7C169E2-4409-468C-B586-3BF5A3A2FC2B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565488434"/>
      </p:ext>
    </p:extLst>
  </p:cSld>
  <p:clrMapOvr>
    <a:masterClrMapping/>
  </p:clrMapOvr>
  <p:transition>
    <p:comb/>
  </p:transition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9">
            <a:extLst>
              <a:ext uri="{FF2B5EF4-FFF2-40B4-BE49-F238E27FC236}">
                <a16:creationId xmlns:a16="http://schemas.microsoft.com/office/drawing/2014/main" id="{9BBE240E-B80E-4573-B8E2-AA81BDB1A67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567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Rectangle 3">
            <a:extLst>
              <a:ext uri="{FF2B5EF4-FFF2-40B4-BE49-F238E27FC236}">
                <a16:creationId xmlns:a16="http://schemas.microsoft.com/office/drawing/2014/main" id="{26E3539F-99BD-4EDE-AD5F-4A5B0DA85006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457200" y="190500"/>
            <a:ext cx="8229600" cy="582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dirty="0"/>
              <a:t>Click to edit Master title style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8432DEA0-F91D-48DD-A252-45BB48C68CED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 bwMode="auto">
          <a:xfrm>
            <a:off x="457200" y="1174750"/>
            <a:ext cx="8229600" cy="495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dirty="0"/>
              <a:t>Click to edit Master text styles</a:t>
            </a:r>
          </a:p>
          <a:p>
            <a:pPr lvl="1"/>
            <a:r>
              <a:rPr lang="en-US" altLang="zh-CN" dirty="0"/>
              <a:t>Second level</a:t>
            </a:r>
          </a:p>
          <a:p>
            <a:pPr lvl="2"/>
            <a:r>
              <a:rPr lang="en-US" altLang="zh-CN" dirty="0"/>
              <a:t>Third level</a:t>
            </a:r>
          </a:p>
          <a:p>
            <a:pPr lvl="3"/>
            <a:r>
              <a:rPr lang="en-US" altLang="zh-CN" dirty="0"/>
              <a:t>Fourth level</a:t>
            </a:r>
          </a:p>
          <a:p>
            <a:pPr lvl="4"/>
            <a:r>
              <a:rPr lang="en-US" altLang="zh-CN" dirty="0"/>
              <a:t>Fifth level</a:t>
            </a:r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A06F6CD4-D4C8-4602-A823-B20FA6F81C6E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fontAlgn="auto">
              <a:spcBef>
                <a:spcPts val="0"/>
              </a:spcBef>
              <a:spcAft>
                <a:spcPts val="0"/>
              </a:spcAft>
              <a:buFontTx/>
              <a:buNone/>
              <a:defRPr sz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2DE4C641-8F78-4CF3-8A14-5A279368AF96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ctr" fontAlgn="auto">
              <a:spcBef>
                <a:spcPts val="0"/>
              </a:spcBef>
              <a:spcAft>
                <a:spcPts val="0"/>
              </a:spcAft>
              <a:buFontTx/>
              <a:buNone/>
              <a:defRPr sz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031" name="Rectangle 7">
            <a:extLst>
              <a:ext uri="{FF2B5EF4-FFF2-40B4-BE49-F238E27FC236}">
                <a16:creationId xmlns:a16="http://schemas.microsoft.com/office/drawing/2014/main" id="{5C51C2D1-80E4-4E4E-8F9A-CFDB6ECEBEC4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Calibri" panose="020F0502020204030204" pitchFamily="34" charset="0"/>
              </a:defRPr>
            </a:lvl1pPr>
          </a:lstStyle>
          <a:p>
            <a:fld id="{64FE8535-5DD5-4E75-9C5B-3F1473BBBF04}" type="slidenum">
              <a:rPr lang="en-US" altLang="zh-CN"/>
              <a:pPr/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4" r:id="rId1"/>
    <p:sldLayoutId id="2147483683" r:id="rId2"/>
    <p:sldLayoutId id="2147483682" r:id="rId3"/>
    <p:sldLayoutId id="2147483681" r:id="rId4"/>
    <p:sldLayoutId id="2147483680" r:id="rId5"/>
    <p:sldLayoutId id="2147483679" r:id="rId6"/>
    <p:sldLayoutId id="2147483678" r:id="rId7"/>
    <p:sldLayoutId id="2147483677" r:id="rId8"/>
    <p:sldLayoutId id="2147483676" r:id="rId9"/>
    <p:sldLayoutId id="2147483675" r:id="rId10"/>
    <p:sldLayoutId id="2147483674" r:id="rId11"/>
  </p:sldLayoutIdLst>
  <p:transition>
    <p:comb/>
  </p:transition>
  <p:txStyles>
    <p:titleStyle>
      <a:lvl1pPr algn="l" rtl="0" fontAlgn="base">
        <a:spcBef>
          <a:spcPct val="0"/>
        </a:spcBef>
        <a:spcAft>
          <a:spcPct val="0"/>
        </a:spcAft>
        <a:defRPr sz="3600" kern="1200">
          <a:solidFill>
            <a:schemeClr val="tx1"/>
          </a:solidFill>
          <a:latin typeface="Times New Roman" panose="02020603050405020304" pitchFamily="18" charset="0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2pPr>
      <a:lvl3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3pPr>
      <a:lvl4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4pPr>
      <a:lvl5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Times New Roman" panose="02020603050405020304" pitchFamily="18" charset="0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 descr="Káº¿t quáº£ hÃ¬nh áº£nh cho ná»n pp ÄÆ¡n giáº£n">
            <a:extLst>
              <a:ext uri="{FF2B5EF4-FFF2-40B4-BE49-F238E27FC236}">
                <a16:creationId xmlns:a16="http://schemas.microsoft.com/office/drawing/2014/main" id="{CF469079-1FF1-F242-8C5E-32384A04DE3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76200"/>
            <a:ext cx="9144000" cy="693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2">
            <a:extLst>
              <a:ext uri="{FF2B5EF4-FFF2-40B4-BE49-F238E27FC236}">
                <a16:creationId xmlns:a16="http://schemas.microsoft.com/office/drawing/2014/main" id="{308AFF44-C967-014D-8535-046F54FD797F}"/>
              </a:ext>
            </a:extLst>
          </p:cNvPr>
          <p:cNvSpPr txBox="1"/>
          <p:nvPr/>
        </p:nvSpPr>
        <p:spPr>
          <a:xfrm>
            <a:off x="609704" y="2674525"/>
            <a:ext cx="8076988" cy="2286476"/>
          </a:xfrm>
          <a:prstGeom prst="rect">
            <a:avLst/>
          </a:prstGeom>
          <a:noFill/>
        </p:spPr>
        <p:txBody>
          <a:bodyPr>
            <a:prstTxWarp prst="textCanUp">
              <a:avLst/>
            </a:prstTxWarp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eaLnBrk="1" hangingPunct="1">
              <a:defRPr/>
            </a:pPr>
            <a:r>
              <a:rPr lang="en-US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itchFamily="18" charset="0"/>
              </a:rPr>
              <a:t>ÔN TẬP VỀ GIẢI TOÁN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DDC7E770-143C-6C43-AF62-A2737AC247E7}"/>
              </a:ext>
            </a:extLst>
          </p:cNvPr>
          <p:cNvSpPr/>
          <p:nvPr/>
        </p:nvSpPr>
        <p:spPr>
          <a:xfrm>
            <a:off x="1192421" y="5957363"/>
            <a:ext cx="6759158" cy="58477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eaLnBrk="1" hangingPunct="1">
              <a:defRPr/>
            </a:pPr>
            <a:r>
              <a:rPr lang="en-US" sz="32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GV: NGUYỄN NGỌC HOÀNG ANH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171E00A3-24E6-0F4B-BAC4-DE658CE949B9}"/>
              </a:ext>
            </a:extLst>
          </p:cNvPr>
          <p:cNvSpPr txBox="1"/>
          <p:nvPr/>
        </p:nvSpPr>
        <p:spPr>
          <a:xfrm>
            <a:off x="1512184" y="315862"/>
            <a:ext cx="6477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VN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 TIỂU HỌC TRẦN BÌNH TRỌNG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8B988EB-860A-A541-A80F-56AED5801D4E}"/>
              </a:ext>
            </a:extLst>
          </p:cNvPr>
          <p:cNvSpPr/>
          <p:nvPr/>
        </p:nvSpPr>
        <p:spPr>
          <a:xfrm>
            <a:off x="3272829" y="1745535"/>
            <a:ext cx="2598340" cy="58477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eaLnBrk="1" hangingPunct="1">
              <a:defRPr/>
            </a:pPr>
            <a:r>
              <a:rPr lang="en-US" sz="32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MÔN: TOÁN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30F5194-A749-EC44-8D70-F16BA32DF74E}"/>
              </a:ext>
            </a:extLst>
          </p:cNvPr>
          <p:cNvSpPr/>
          <p:nvPr/>
        </p:nvSpPr>
        <p:spPr>
          <a:xfrm>
            <a:off x="3166327" y="961764"/>
            <a:ext cx="2811346" cy="5232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eaLnBrk="1" hangingPunct="1">
              <a:defRPr/>
            </a:pPr>
            <a:r>
              <a:rPr lang="en-US" sz="2800" b="1" dirty="0">
                <a:ln w="1905"/>
                <a:solidFill>
                  <a:srgbClr val="FFC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LỚP 3 – TUẦN 3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638D1D92-9152-CB45-9999-6B7EC2AAFE3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76200"/>
            <a:ext cx="1028700" cy="1028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0775876"/>
      </p:ext>
    </p:extLst>
  </p:cSld>
  <p:clrMapOvr>
    <a:masterClrMapping/>
  </p:clrMapOvr>
  <p:transition>
    <p:comb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ounded Rectangle 47">
            <a:extLst>
              <a:ext uri="{FF2B5EF4-FFF2-40B4-BE49-F238E27FC236}">
                <a16:creationId xmlns:a16="http://schemas.microsoft.com/office/drawing/2014/main" id="{E8EA93C4-F36E-473A-AA14-E15CAD6CBA6C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6172200"/>
            <a:ext cx="9144000" cy="685800"/>
          </a:xfrm>
          <a:prstGeom prst="roundRect">
            <a:avLst>
              <a:gd name="adj" fmla="val 16667"/>
            </a:avLst>
          </a:prstGeom>
          <a:solidFill>
            <a:srgbClr val="7D252B"/>
          </a:solidFill>
          <a:ln w="25400">
            <a:solidFill>
              <a:srgbClr val="385D8A"/>
            </a:solidFill>
            <a:round/>
            <a:headEnd/>
            <a:tailEnd/>
          </a:ln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pPr algn="ctr"/>
            <a:endParaRPr lang="en-US" altLang="en-US" dirty="0">
              <a:solidFill>
                <a:srgbClr val="FFFFFF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2363C726-4793-4D27-B72D-2C5DE1A291C5}"/>
              </a:ext>
            </a:extLst>
          </p:cNvPr>
          <p:cNvGrpSpPr/>
          <p:nvPr/>
        </p:nvGrpSpPr>
        <p:grpSpPr>
          <a:xfrm>
            <a:off x="3048040" y="951074"/>
            <a:ext cx="5910760" cy="669479"/>
            <a:chOff x="2998059" y="934417"/>
            <a:chExt cx="5910760" cy="669479"/>
          </a:xfrm>
        </p:grpSpPr>
        <p:sp>
          <p:nvSpPr>
            <p:cNvPr id="33799" name="Text Box 33798">
              <a:extLst>
                <a:ext uri="{FF2B5EF4-FFF2-40B4-BE49-F238E27FC236}">
                  <a16:creationId xmlns:a16="http://schemas.microsoft.com/office/drawing/2014/main" id="{FD074AEB-3CAF-4A96-AD9A-E9A2E411259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727219" y="934417"/>
              <a:ext cx="5181600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1pPr>
              <a:lvl2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2pPr>
              <a:lvl3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3pPr>
              <a:lvl4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4pPr>
              <a:lvl5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altLang="en-US" sz="2800" b="1" dirty="0" err="1">
                  <a:solidFill>
                    <a:srgbClr val="1A0597"/>
                  </a:solidFill>
                  <a:latin typeface="Times New Roman" panose="02020603050405020304" pitchFamily="18" charset="0"/>
                </a:rPr>
                <a:t>Tính</a:t>
              </a:r>
              <a:r>
                <a:rPr lang="en-US" altLang="en-US" sz="2800" b="1" dirty="0">
                  <a:solidFill>
                    <a:srgbClr val="1A0597"/>
                  </a:solidFill>
                  <a:latin typeface="Times New Roman" panose="02020603050405020304" pitchFamily="18" charset="0"/>
                </a:rPr>
                <a:t> chu vi </a:t>
              </a:r>
              <a:r>
                <a:rPr lang="en-US" altLang="en-US" sz="2800" b="1" dirty="0" err="1">
                  <a:solidFill>
                    <a:srgbClr val="1A0597"/>
                  </a:solidFill>
                  <a:latin typeface="Times New Roman" panose="02020603050405020304" pitchFamily="18" charset="0"/>
                </a:rPr>
                <a:t>hình</a:t>
              </a:r>
              <a:r>
                <a:rPr lang="en-US" altLang="en-US" sz="2800" b="1" dirty="0">
                  <a:solidFill>
                    <a:srgbClr val="1A0597"/>
                  </a:solidFill>
                  <a:latin typeface="Times New Roman" panose="02020603050405020304" pitchFamily="18" charset="0"/>
                </a:rPr>
                <a:t> tam </a:t>
              </a:r>
              <a:r>
                <a:rPr lang="en-US" altLang="en-US" sz="2800" b="1" dirty="0" err="1">
                  <a:solidFill>
                    <a:srgbClr val="1A0597"/>
                  </a:solidFill>
                  <a:latin typeface="Times New Roman" panose="02020603050405020304" pitchFamily="18" charset="0"/>
                </a:rPr>
                <a:t>giác</a:t>
              </a:r>
              <a:r>
                <a:rPr lang="en-US" altLang="en-US" sz="2800" b="1" dirty="0">
                  <a:solidFill>
                    <a:srgbClr val="1A0597"/>
                  </a:solidFill>
                  <a:latin typeface="Times New Roman" panose="02020603050405020304" pitchFamily="18" charset="0"/>
                </a:rPr>
                <a:t> MNP:</a:t>
              </a:r>
            </a:p>
          </p:txBody>
        </p:sp>
        <p:grpSp>
          <p:nvGrpSpPr>
            <p:cNvPr id="33800" name="Group 33799">
              <a:extLst>
                <a:ext uri="{FF2B5EF4-FFF2-40B4-BE49-F238E27FC236}">
                  <a16:creationId xmlns:a16="http://schemas.microsoft.com/office/drawing/2014/main" id="{530B1540-8126-4F24-A395-B7BCB5108C8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998059" y="935558"/>
              <a:ext cx="758825" cy="668338"/>
              <a:chOff x="288" y="2352"/>
              <a:chExt cx="478" cy="421"/>
            </a:xfrm>
          </p:grpSpPr>
          <p:grpSp>
            <p:nvGrpSpPr>
              <p:cNvPr id="4103" name="Group 33800">
                <a:extLst>
                  <a:ext uri="{FF2B5EF4-FFF2-40B4-BE49-F238E27FC236}">
                    <a16:creationId xmlns:a16="http://schemas.microsoft.com/office/drawing/2014/main" id="{232209B7-8C75-4ED8-8316-862FE6E10FA6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88" y="2352"/>
                <a:ext cx="478" cy="421"/>
                <a:chOff x="999" y="3120"/>
                <a:chExt cx="768" cy="922"/>
              </a:xfrm>
            </p:grpSpPr>
            <p:sp>
              <p:nvSpPr>
                <p:cNvPr id="4104" name="Rounded Rectangle 33801">
                  <a:extLst>
                    <a:ext uri="{FF2B5EF4-FFF2-40B4-BE49-F238E27FC236}">
                      <a16:creationId xmlns:a16="http://schemas.microsoft.com/office/drawing/2014/main" id="{2159337B-A236-45B6-9C05-9ABEC20F4651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999" y="3120"/>
                  <a:ext cx="768" cy="746"/>
                </a:xfrm>
                <a:prstGeom prst="roundRect">
                  <a:avLst>
                    <a:gd name="adj" fmla="val 11921"/>
                  </a:avLst>
                </a:prstGeom>
                <a:solidFill>
                  <a:srgbClr val="669900"/>
                </a:solidFill>
                <a:ln w="38100">
                  <a:solidFill>
                    <a:schemeClr val="bg1"/>
                  </a:solidFill>
                  <a:round/>
                  <a:headEnd/>
                  <a:tailEnd/>
                </a:ln>
              </p:spPr>
              <p:txBody>
                <a:bodyPr/>
                <a:lstStyle>
                  <a:lvl1pPr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SimSun" panose="02010600030101010101" pitchFamily="2" charset="-122"/>
                    </a:defRPr>
                  </a:lvl1pPr>
                  <a:lvl2pPr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SimSun" panose="02010600030101010101" pitchFamily="2" charset="-122"/>
                    </a:defRPr>
                  </a:lvl2pPr>
                  <a:lvl3pPr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SimSun" panose="02010600030101010101" pitchFamily="2" charset="-122"/>
                    </a:defRPr>
                  </a:lvl3pPr>
                  <a:lvl4pPr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SimSun" panose="02010600030101010101" pitchFamily="2" charset="-122"/>
                    </a:defRPr>
                  </a:lvl4pPr>
                  <a:lvl5pPr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SimSun" panose="02010600030101010101" pitchFamily="2" charset="-122"/>
                    </a:defRPr>
                  </a:lvl5pPr>
                  <a:lvl6pPr fontAlgn="base">
                    <a:spcBef>
                      <a:spcPct val="0"/>
                    </a:spcBef>
                    <a:spcAft>
                      <a:spcPct val="0"/>
                    </a:spcAft>
                    <a:buFont typeface="Arial" panose="020B0604020202020204" pitchFamily="34" charset="0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SimSun" panose="02010600030101010101" pitchFamily="2" charset="-122"/>
                    </a:defRPr>
                  </a:lvl6pPr>
                  <a:lvl7pPr fontAlgn="base">
                    <a:spcBef>
                      <a:spcPct val="0"/>
                    </a:spcBef>
                    <a:spcAft>
                      <a:spcPct val="0"/>
                    </a:spcAft>
                    <a:buFont typeface="Arial" panose="020B0604020202020204" pitchFamily="34" charset="0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SimSun" panose="02010600030101010101" pitchFamily="2" charset="-122"/>
                    </a:defRPr>
                  </a:lvl7pPr>
                  <a:lvl8pPr fontAlgn="base">
                    <a:spcBef>
                      <a:spcPct val="0"/>
                    </a:spcBef>
                    <a:spcAft>
                      <a:spcPct val="0"/>
                    </a:spcAft>
                    <a:buFont typeface="Arial" panose="020B0604020202020204" pitchFamily="34" charset="0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SimSun" panose="02010600030101010101" pitchFamily="2" charset="-122"/>
                    </a:defRPr>
                  </a:lvl8pPr>
                  <a:lvl9pPr fontAlgn="base">
                    <a:spcBef>
                      <a:spcPct val="0"/>
                    </a:spcBef>
                    <a:spcAft>
                      <a:spcPct val="0"/>
                    </a:spcAft>
                    <a:buFont typeface="Arial" panose="020B0604020202020204" pitchFamily="34" charset="0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SimSun" panose="02010600030101010101" pitchFamily="2" charset="-122"/>
                    </a:defRPr>
                  </a:lvl9pPr>
                </a:lstStyle>
                <a:p>
                  <a:endParaRPr lang="en-US" altLang="zh-CN" dirty="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4105" name="Freeform 33802">
                  <a:extLst>
                    <a:ext uri="{FF2B5EF4-FFF2-40B4-BE49-F238E27FC236}">
                      <a16:creationId xmlns:a16="http://schemas.microsoft.com/office/drawing/2014/main" id="{CDE850EC-62E0-4CED-9E97-B2A4C392A7FA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047" y="3168"/>
                  <a:ext cx="383" cy="373"/>
                </a:xfrm>
                <a:custGeom>
                  <a:avLst/>
                  <a:gdLst>
                    <a:gd name="T0" fmla="*/ 118 w 596"/>
                    <a:gd name="T1" fmla="*/ 0 h 598"/>
                    <a:gd name="T2" fmla="*/ 0 w 596"/>
                    <a:gd name="T3" fmla="*/ 118 h 598"/>
                    <a:gd name="T4" fmla="*/ 0 w 596"/>
                    <a:gd name="T5" fmla="*/ 589 h 598"/>
                    <a:gd name="T6" fmla="*/ 161 w 596"/>
                    <a:gd name="T7" fmla="*/ 174 h 598"/>
                    <a:gd name="T8" fmla="*/ 589 w 596"/>
                    <a:gd name="T9" fmla="*/ 0 h 598"/>
                    <a:gd name="T10" fmla="*/ 118 w 596"/>
                    <a:gd name="T11" fmla="*/ 0 h 5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596" h="598">
                      <a:moveTo>
                        <a:pt x="118" y="0"/>
                      </a:moveTo>
                      <a:cubicBezTo>
                        <a:pt x="53" y="0"/>
                        <a:pt x="0" y="53"/>
                        <a:pt x="0" y="118"/>
                      </a:cubicBezTo>
                      <a:lnTo>
                        <a:pt x="0" y="589"/>
                      </a:lnTo>
                      <a:cubicBezTo>
                        <a:pt x="27" y="598"/>
                        <a:pt x="12" y="309"/>
                        <a:pt x="161" y="174"/>
                      </a:cubicBezTo>
                      <a:cubicBezTo>
                        <a:pt x="310" y="39"/>
                        <a:pt x="596" y="29"/>
                        <a:pt x="589" y="0"/>
                      </a:cubicBezTo>
                      <a:lnTo>
                        <a:pt x="118" y="0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rgbClr val="9CCDFF"/>
                    </a:gs>
                    <a:gs pos="100000">
                      <a:schemeClr val="accent2">
                        <a:alpha val="0"/>
                      </a:schemeClr>
                    </a:gs>
                  </a:gsLst>
                  <a:lin ang="27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SimSun" panose="02010600030101010101" pitchFamily="2" charset="-122"/>
                    </a:defRPr>
                  </a:lvl1pPr>
                  <a:lvl2pPr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SimSun" panose="02010600030101010101" pitchFamily="2" charset="-122"/>
                    </a:defRPr>
                  </a:lvl2pPr>
                  <a:lvl3pPr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SimSun" panose="02010600030101010101" pitchFamily="2" charset="-122"/>
                    </a:defRPr>
                  </a:lvl3pPr>
                  <a:lvl4pPr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SimSun" panose="02010600030101010101" pitchFamily="2" charset="-122"/>
                    </a:defRPr>
                  </a:lvl4pPr>
                  <a:lvl5pPr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SimSun" panose="02010600030101010101" pitchFamily="2" charset="-122"/>
                    </a:defRPr>
                  </a:lvl5pPr>
                  <a:lvl6pPr fontAlgn="base">
                    <a:spcBef>
                      <a:spcPct val="0"/>
                    </a:spcBef>
                    <a:spcAft>
                      <a:spcPct val="0"/>
                    </a:spcAft>
                    <a:buFont typeface="Arial" panose="020B0604020202020204" pitchFamily="34" charset="0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SimSun" panose="02010600030101010101" pitchFamily="2" charset="-122"/>
                    </a:defRPr>
                  </a:lvl6pPr>
                  <a:lvl7pPr fontAlgn="base">
                    <a:spcBef>
                      <a:spcPct val="0"/>
                    </a:spcBef>
                    <a:spcAft>
                      <a:spcPct val="0"/>
                    </a:spcAft>
                    <a:buFont typeface="Arial" panose="020B0604020202020204" pitchFamily="34" charset="0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SimSun" panose="02010600030101010101" pitchFamily="2" charset="-122"/>
                    </a:defRPr>
                  </a:lvl7pPr>
                  <a:lvl8pPr fontAlgn="base">
                    <a:spcBef>
                      <a:spcPct val="0"/>
                    </a:spcBef>
                    <a:spcAft>
                      <a:spcPct val="0"/>
                    </a:spcAft>
                    <a:buFont typeface="Arial" panose="020B0604020202020204" pitchFamily="34" charset="0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SimSun" panose="02010600030101010101" pitchFamily="2" charset="-122"/>
                    </a:defRPr>
                  </a:lvl8pPr>
                  <a:lvl9pPr fontAlgn="base">
                    <a:spcBef>
                      <a:spcPct val="0"/>
                    </a:spcBef>
                    <a:spcAft>
                      <a:spcPct val="0"/>
                    </a:spcAft>
                    <a:buFont typeface="Arial" panose="020B0604020202020204" pitchFamily="34" charset="0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SimSun" panose="02010600030101010101" pitchFamily="2" charset="-122"/>
                    </a:defRPr>
                  </a:lvl9pPr>
                </a:lstStyle>
                <a:p>
                  <a:endParaRPr lang="en-US" altLang="zh-CN" dirty="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33804" name="Text Box 33803">
                  <a:extLst>
                    <a:ext uri="{FF2B5EF4-FFF2-40B4-BE49-F238E27FC236}">
                      <a16:creationId xmlns:a16="http://schemas.microsoft.com/office/drawing/2014/main" id="{0DE60C60-68BD-4E39-9064-163D447A1F02}"/>
                    </a:ext>
                  </a:extLst>
                </p:cNvPr>
                <p:cNvSpPr txBox="1"/>
                <p:nvPr/>
              </p:nvSpPr>
              <p:spPr>
                <a:xfrm>
                  <a:off x="1280" y="3326"/>
                  <a:ext cx="186" cy="716"/>
                </a:xfrm>
                <a:prstGeom prst="rect">
                  <a:avLst/>
                </a:prstGeom>
                <a:noFill/>
                <a:ln w="9525">
                  <a:noFill/>
                </a:ln>
                <a:effectLst>
                  <a:outerShdw dist="35921" dir="2699999" algn="ctr" rotWithShape="0">
                    <a:schemeClr val="tx1"/>
                  </a:outerShdw>
                </a:effectLst>
              </p:spPr>
              <p:txBody>
                <a:bodyPr>
                  <a:spAutoFit/>
                </a:bodyPr>
                <a:lstStyle/>
                <a:p>
                  <a:pPr algn="ctr" eaLnBrk="0" hangingPunct="0"/>
                  <a:endParaRPr sz="2800" noProof="1">
                    <a:solidFill>
                      <a:srgbClr val="FFFFFF"/>
                    </a:solidFill>
                    <a:effectLst>
                      <a:outerShdw blurRad="38100" dist="38100" dir="2700000">
                        <a:srgbClr val="C0C0C0"/>
                      </a:outerShdw>
                    </a:effectLst>
                    <a:latin typeface="Times New Roman" panose="02020603050405020304" pitchFamily="18" charset="0"/>
                  </a:endParaRPr>
                </a:p>
              </p:txBody>
            </p:sp>
          </p:grpSp>
          <p:sp>
            <p:nvSpPr>
              <p:cNvPr id="4107" name="Text Box 33804">
                <a:extLst>
                  <a:ext uri="{FF2B5EF4-FFF2-40B4-BE49-F238E27FC236}">
                    <a16:creationId xmlns:a16="http://schemas.microsoft.com/office/drawing/2014/main" id="{FCCD6EAA-79BC-4A49-8FE6-6FA040D7A6AD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06" y="2368"/>
                <a:ext cx="239" cy="32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SimSun" panose="02010600030101010101" pitchFamily="2" charset="-122"/>
                  </a:defRPr>
                </a:lvl1pPr>
                <a:lvl2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SimSun" panose="02010600030101010101" pitchFamily="2" charset="-122"/>
                  </a:defRPr>
                </a:lvl2pPr>
                <a:lvl3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SimSun" panose="02010600030101010101" pitchFamily="2" charset="-122"/>
                  </a:defRPr>
                </a:lvl3pPr>
                <a:lvl4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SimSun" panose="02010600030101010101" pitchFamily="2" charset="-122"/>
                  </a:defRPr>
                </a:lvl4pPr>
                <a:lvl5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SimSun" panose="02010600030101010101" pitchFamily="2" charset="-122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buFont typeface="Arial" panose="020B0604020202020204" pitchFamily="34" charset="0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SimSun" panose="02010600030101010101" pitchFamily="2" charset="-122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buFont typeface="Arial" panose="020B0604020202020204" pitchFamily="34" charset="0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SimSun" panose="02010600030101010101" pitchFamily="2" charset="-122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buFont typeface="Arial" panose="020B0604020202020204" pitchFamily="34" charset="0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SimSun" panose="02010600030101010101" pitchFamily="2" charset="-122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buFont typeface="Arial" panose="020B0604020202020204" pitchFamily="34" charset="0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SimSun" panose="02010600030101010101" pitchFamily="2" charset="-122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altLang="en-US" sz="2800" b="1" dirty="0">
                    <a:solidFill>
                      <a:srgbClr val="990033"/>
                    </a:solidFill>
                    <a:latin typeface="Times New Roman" panose="02020603050405020304" pitchFamily="18" charset="0"/>
                  </a:rPr>
                  <a:t>1</a:t>
                </a:r>
              </a:p>
            </p:txBody>
          </p:sp>
        </p:grpSp>
      </p:grpSp>
      <p:grpSp>
        <p:nvGrpSpPr>
          <p:cNvPr id="33818" name="Group 33817">
            <a:extLst>
              <a:ext uri="{FF2B5EF4-FFF2-40B4-BE49-F238E27FC236}">
                <a16:creationId xmlns:a16="http://schemas.microsoft.com/office/drawing/2014/main" id="{7AA8F971-886E-4D96-8B90-9C7787878A1C}"/>
              </a:ext>
            </a:extLst>
          </p:cNvPr>
          <p:cNvGrpSpPr>
            <a:grpSpLocks/>
          </p:cNvGrpSpPr>
          <p:nvPr/>
        </p:nvGrpSpPr>
        <p:grpSpPr bwMode="auto">
          <a:xfrm>
            <a:off x="76318" y="1089107"/>
            <a:ext cx="4149840" cy="2106528"/>
            <a:chOff x="1504" y="1272"/>
            <a:chExt cx="2472" cy="1235"/>
          </a:xfrm>
        </p:grpSpPr>
        <p:grpSp>
          <p:nvGrpSpPr>
            <p:cNvPr id="4109" name="Group 33813">
              <a:extLst>
                <a:ext uri="{FF2B5EF4-FFF2-40B4-BE49-F238E27FC236}">
                  <a16:creationId xmlns:a16="http://schemas.microsoft.com/office/drawing/2014/main" id="{829926D5-5113-4DDF-82E0-AD1E01CA9B28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504" y="1272"/>
              <a:ext cx="2472" cy="1111"/>
              <a:chOff x="1504" y="1272"/>
              <a:chExt cx="2472" cy="1111"/>
            </a:xfrm>
          </p:grpSpPr>
          <p:grpSp>
            <p:nvGrpSpPr>
              <p:cNvPr id="4110" name="Group 33809">
                <a:extLst>
                  <a:ext uri="{FF2B5EF4-FFF2-40B4-BE49-F238E27FC236}">
                    <a16:creationId xmlns:a16="http://schemas.microsoft.com/office/drawing/2014/main" id="{2DDD1F84-C111-4E0F-887B-FEC62FAB018E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728" y="1536"/>
                <a:ext cx="1968" cy="720"/>
                <a:chOff x="1296" y="1584"/>
                <a:chExt cx="1968" cy="720"/>
              </a:xfrm>
            </p:grpSpPr>
            <p:sp>
              <p:nvSpPr>
                <p:cNvPr id="4111" name="Straight Connector 33805">
                  <a:extLst>
                    <a:ext uri="{FF2B5EF4-FFF2-40B4-BE49-F238E27FC236}">
                      <a16:creationId xmlns:a16="http://schemas.microsoft.com/office/drawing/2014/main" id="{1A86BBEA-64EE-43A4-A051-E5360AF9AF7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1296" y="1584"/>
                  <a:ext cx="864" cy="720"/>
                </a:xfrm>
                <a:prstGeom prst="line">
                  <a:avLst/>
                </a:prstGeom>
                <a:noFill/>
                <a:ln w="38100">
                  <a:solidFill>
                    <a:srgbClr val="1A0597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 dirty="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4112" name="Straight Connector 33806">
                  <a:extLst>
                    <a:ext uri="{FF2B5EF4-FFF2-40B4-BE49-F238E27FC236}">
                      <a16:creationId xmlns:a16="http://schemas.microsoft.com/office/drawing/2014/main" id="{6045F554-F88F-4B14-B18D-FB5E35619C0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160" y="1584"/>
                  <a:ext cx="1104" cy="720"/>
                </a:xfrm>
                <a:prstGeom prst="line">
                  <a:avLst/>
                </a:prstGeom>
                <a:noFill/>
                <a:ln w="38100">
                  <a:solidFill>
                    <a:srgbClr val="1A0597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 dirty="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4113" name="Straight Connector 33808">
                  <a:extLst>
                    <a:ext uri="{FF2B5EF4-FFF2-40B4-BE49-F238E27FC236}">
                      <a16:creationId xmlns:a16="http://schemas.microsoft.com/office/drawing/2014/main" id="{AFA27F13-83B0-4CC9-9B47-E6B5C272CB2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1304" y="2304"/>
                  <a:ext cx="1960" cy="0"/>
                </a:xfrm>
                <a:prstGeom prst="line">
                  <a:avLst/>
                </a:prstGeom>
                <a:noFill/>
                <a:ln w="38100">
                  <a:solidFill>
                    <a:srgbClr val="1A0597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 dirty="0">
                    <a:latin typeface="Times New Roman" panose="02020603050405020304" pitchFamily="18" charset="0"/>
                  </a:endParaRPr>
                </a:p>
              </p:txBody>
            </p:sp>
          </p:grpSp>
          <p:sp>
            <p:nvSpPr>
              <p:cNvPr id="4114" name="Text Box 33810">
                <a:extLst>
                  <a:ext uri="{FF2B5EF4-FFF2-40B4-BE49-F238E27FC236}">
                    <a16:creationId xmlns:a16="http://schemas.microsoft.com/office/drawing/2014/main" id="{DD079101-F1D7-4F4C-8834-B413A74A4A90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440" y="1272"/>
                <a:ext cx="288" cy="32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SimSun" panose="02010600030101010101" pitchFamily="2" charset="-122"/>
                  </a:defRPr>
                </a:lvl1pPr>
                <a:lvl2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SimSun" panose="02010600030101010101" pitchFamily="2" charset="-122"/>
                  </a:defRPr>
                </a:lvl2pPr>
                <a:lvl3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SimSun" panose="02010600030101010101" pitchFamily="2" charset="-122"/>
                  </a:defRPr>
                </a:lvl3pPr>
                <a:lvl4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SimSun" panose="02010600030101010101" pitchFamily="2" charset="-122"/>
                  </a:defRPr>
                </a:lvl4pPr>
                <a:lvl5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SimSun" panose="02010600030101010101" pitchFamily="2" charset="-122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buFont typeface="Arial" panose="020B0604020202020204" pitchFamily="34" charset="0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SimSun" panose="02010600030101010101" pitchFamily="2" charset="-122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buFont typeface="Arial" panose="020B0604020202020204" pitchFamily="34" charset="0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SimSun" panose="02010600030101010101" pitchFamily="2" charset="-122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buFont typeface="Arial" panose="020B0604020202020204" pitchFamily="34" charset="0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SimSun" panose="02010600030101010101" pitchFamily="2" charset="-122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buFont typeface="Arial" panose="020B0604020202020204" pitchFamily="34" charset="0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SimSun" panose="02010600030101010101" pitchFamily="2" charset="-122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altLang="en-US" sz="2800" b="1" dirty="0">
                    <a:solidFill>
                      <a:srgbClr val="1A0597"/>
                    </a:solidFill>
                    <a:latin typeface="Times New Roman" panose="02020603050405020304" pitchFamily="18" charset="0"/>
                  </a:rPr>
                  <a:t>M</a:t>
                </a:r>
              </a:p>
            </p:txBody>
          </p:sp>
          <p:sp>
            <p:nvSpPr>
              <p:cNvPr id="4115" name="Text Box 33811">
                <a:extLst>
                  <a:ext uri="{FF2B5EF4-FFF2-40B4-BE49-F238E27FC236}">
                    <a16:creationId xmlns:a16="http://schemas.microsoft.com/office/drawing/2014/main" id="{9D8340CC-1556-425B-AD45-77C5DEAE225A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504" y="2056"/>
                <a:ext cx="336" cy="32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SimSun" panose="02010600030101010101" pitchFamily="2" charset="-122"/>
                  </a:defRPr>
                </a:lvl1pPr>
                <a:lvl2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SimSun" panose="02010600030101010101" pitchFamily="2" charset="-122"/>
                  </a:defRPr>
                </a:lvl2pPr>
                <a:lvl3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SimSun" panose="02010600030101010101" pitchFamily="2" charset="-122"/>
                  </a:defRPr>
                </a:lvl3pPr>
                <a:lvl4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SimSun" panose="02010600030101010101" pitchFamily="2" charset="-122"/>
                  </a:defRPr>
                </a:lvl4pPr>
                <a:lvl5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SimSun" panose="02010600030101010101" pitchFamily="2" charset="-122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buFont typeface="Arial" panose="020B0604020202020204" pitchFamily="34" charset="0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SimSun" panose="02010600030101010101" pitchFamily="2" charset="-122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buFont typeface="Arial" panose="020B0604020202020204" pitchFamily="34" charset="0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SimSun" panose="02010600030101010101" pitchFamily="2" charset="-122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buFont typeface="Arial" panose="020B0604020202020204" pitchFamily="34" charset="0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SimSun" panose="02010600030101010101" pitchFamily="2" charset="-122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buFont typeface="Arial" panose="020B0604020202020204" pitchFamily="34" charset="0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SimSun" panose="02010600030101010101" pitchFamily="2" charset="-122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altLang="en-US" sz="2800" b="1" dirty="0">
                    <a:solidFill>
                      <a:srgbClr val="1A0597"/>
                    </a:solidFill>
                    <a:latin typeface="Times New Roman" panose="02020603050405020304" pitchFamily="18" charset="0"/>
                  </a:rPr>
                  <a:t>N</a:t>
                </a:r>
              </a:p>
            </p:txBody>
          </p:sp>
          <p:sp>
            <p:nvSpPr>
              <p:cNvPr id="4116" name="Text Box 33812">
                <a:extLst>
                  <a:ext uri="{FF2B5EF4-FFF2-40B4-BE49-F238E27FC236}">
                    <a16:creationId xmlns:a16="http://schemas.microsoft.com/office/drawing/2014/main" id="{A7E47236-A5C4-4A6E-A752-A3B0C85EB94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640" y="2048"/>
                <a:ext cx="336" cy="32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SimSun" panose="02010600030101010101" pitchFamily="2" charset="-122"/>
                  </a:defRPr>
                </a:lvl1pPr>
                <a:lvl2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SimSun" panose="02010600030101010101" pitchFamily="2" charset="-122"/>
                  </a:defRPr>
                </a:lvl2pPr>
                <a:lvl3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SimSun" panose="02010600030101010101" pitchFamily="2" charset="-122"/>
                  </a:defRPr>
                </a:lvl3pPr>
                <a:lvl4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SimSun" panose="02010600030101010101" pitchFamily="2" charset="-122"/>
                  </a:defRPr>
                </a:lvl4pPr>
                <a:lvl5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SimSun" panose="02010600030101010101" pitchFamily="2" charset="-122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buFont typeface="Arial" panose="020B0604020202020204" pitchFamily="34" charset="0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SimSun" panose="02010600030101010101" pitchFamily="2" charset="-122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buFont typeface="Arial" panose="020B0604020202020204" pitchFamily="34" charset="0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SimSun" panose="02010600030101010101" pitchFamily="2" charset="-122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buFont typeface="Arial" panose="020B0604020202020204" pitchFamily="34" charset="0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SimSun" panose="02010600030101010101" pitchFamily="2" charset="-122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buFont typeface="Arial" panose="020B0604020202020204" pitchFamily="34" charset="0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SimSun" panose="02010600030101010101" pitchFamily="2" charset="-122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altLang="en-US" sz="2800" b="1" dirty="0">
                    <a:solidFill>
                      <a:srgbClr val="1A0597"/>
                    </a:solidFill>
                    <a:latin typeface="Times New Roman" panose="02020603050405020304" pitchFamily="18" charset="0"/>
                  </a:rPr>
                  <a:t>P</a:t>
                </a:r>
              </a:p>
            </p:txBody>
          </p:sp>
        </p:grpSp>
        <p:sp>
          <p:nvSpPr>
            <p:cNvPr id="4117" name="Text Box 33814">
              <a:extLst>
                <a:ext uri="{FF2B5EF4-FFF2-40B4-BE49-F238E27FC236}">
                  <a16:creationId xmlns:a16="http://schemas.microsoft.com/office/drawing/2014/main" id="{C60F22C2-1B83-4E87-A172-F88DC1CB9A5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 rot="19186817">
              <a:off x="1800" y="1654"/>
              <a:ext cx="576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1pPr>
              <a:lvl2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2pPr>
              <a:lvl3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3pPr>
              <a:lvl4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4pPr>
              <a:lvl5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altLang="en-US" sz="2400" b="1" dirty="0">
                  <a:solidFill>
                    <a:srgbClr val="990000"/>
                  </a:solidFill>
                  <a:latin typeface="Times New Roman" panose="02020603050405020304" pitchFamily="18" charset="0"/>
                </a:rPr>
                <a:t>27cm</a:t>
              </a:r>
            </a:p>
          </p:txBody>
        </p:sp>
        <p:sp>
          <p:nvSpPr>
            <p:cNvPr id="4118" name="Text Box 33815">
              <a:extLst>
                <a:ext uri="{FF2B5EF4-FFF2-40B4-BE49-F238E27FC236}">
                  <a16:creationId xmlns:a16="http://schemas.microsoft.com/office/drawing/2014/main" id="{DD531401-BBE8-4C24-81B4-2E0AA5D172E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 rot="1902681">
              <a:off x="2784" y="1582"/>
              <a:ext cx="576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1pPr>
              <a:lvl2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2pPr>
              <a:lvl3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3pPr>
              <a:lvl4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4pPr>
              <a:lvl5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altLang="en-US" sz="2400" b="1" dirty="0">
                  <a:solidFill>
                    <a:srgbClr val="990000"/>
                  </a:solidFill>
                  <a:latin typeface="Times New Roman" panose="02020603050405020304" pitchFamily="18" charset="0"/>
                </a:rPr>
                <a:t>34cm</a:t>
              </a:r>
            </a:p>
          </p:txBody>
        </p:sp>
        <p:sp>
          <p:nvSpPr>
            <p:cNvPr id="4119" name="Text Box 33816">
              <a:extLst>
                <a:ext uri="{FF2B5EF4-FFF2-40B4-BE49-F238E27FC236}">
                  <a16:creationId xmlns:a16="http://schemas.microsoft.com/office/drawing/2014/main" id="{EC7756E3-7304-4667-96AD-CD783DF05F6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448" y="2216"/>
              <a:ext cx="576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1pPr>
              <a:lvl2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2pPr>
              <a:lvl3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3pPr>
              <a:lvl4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4pPr>
              <a:lvl5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altLang="en-US" sz="2400" b="1" dirty="0">
                  <a:solidFill>
                    <a:srgbClr val="990000"/>
                  </a:solidFill>
                  <a:latin typeface="Times New Roman" panose="02020603050405020304" pitchFamily="18" charset="0"/>
                </a:rPr>
                <a:t>45cm</a:t>
              </a:r>
            </a:p>
          </p:txBody>
        </p:sp>
      </p:grpSp>
      <p:sp>
        <p:nvSpPr>
          <p:cNvPr id="33820" name="Rectangle 33819">
            <a:extLst>
              <a:ext uri="{FF2B5EF4-FFF2-40B4-BE49-F238E27FC236}">
                <a16:creationId xmlns:a16="http://schemas.microsoft.com/office/drawing/2014/main" id="{6C6B3412-8F4E-4AB1-A553-09DEEF4F6802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1501674" y="73928"/>
            <a:ext cx="4343400" cy="6762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KIỂM TRA BÀI CŨ</a:t>
            </a:r>
          </a:p>
        </p:txBody>
      </p:sp>
      <p:sp>
        <p:nvSpPr>
          <p:cNvPr id="33821" name="Text Box 33820">
            <a:extLst>
              <a:ext uri="{FF2B5EF4-FFF2-40B4-BE49-F238E27FC236}">
                <a16:creationId xmlns:a16="http://schemas.microsoft.com/office/drawing/2014/main" id="{798F994F-94B6-4647-8020-1EB341336A4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86125" y="3263862"/>
            <a:ext cx="6182185" cy="23083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pPr algn="ctr"/>
            <a:r>
              <a:rPr lang="en-US" altLang="en-US" sz="3600" b="1" i="1" u="sng" dirty="0" err="1">
                <a:latin typeface="Times New Roman" panose="02020603050405020304" pitchFamily="18" charset="0"/>
              </a:rPr>
              <a:t>B</a:t>
            </a:r>
            <a:r>
              <a:rPr lang="en-US" altLang="en-US" sz="3600" b="1" i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à</a:t>
            </a:r>
            <a:r>
              <a:rPr lang="en-US" altLang="en-US" sz="3600" b="1" i="1" u="sng" dirty="0" err="1">
                <a:latin typeface="Times New Roman" panose="02020603050405020304" pitchFamily="18" charset="0"/>
              </a:rPr>
              <a:t>i</a:t>
            </a:r>
            <a:r>
              <a:rPr lang="en-US" altLang="en-US" sz="3600" b="1" i="1" u="sng" dirty="0">
                <a:latin typeface="Times New Roman" panose="02020603050405020304" pitchFamily="18" charset="0"/>
              </a:rPr>
              <a:t> </a:t>
            </a:r>
            <a:r>
              <a:rPr lang="en-US" altLang="en-US" sz="3600" b="1" i="1" u="sng" dirty="0" err="1">
                <a:latin typeface="Times New Roman" panose="02020603050405020304" pitchFamily="18" charset="0"/>
              </a:rPr>
              <a:t>giải</a:t>
            </a:r>
            <a:r>
              <a:rPr lang="en-US" altLang="en-US" sz="3600" b="1" i="1" dirty="0">
                <a:latin typeface="Times New Roman" panose="02020603050405020304" pitchFamily="18" charset="0"/>
              </a:rPr>
              <a:t> :</a:t>
            </a:r>
          </a:p>
          <a:p>
            <a:pPr algn="ctr"/>
            <a:r>
              <a:rPr lang="en-US" altLang="en-US" sz="3600" b="1" dirty="0">
                <a:latin typeface="Times New Roman" panose="02020603050405020304" pitchFamily="18" charset="0"/>
              </a:rPr>
              <a:t>Chu vi </a:t>
            </a:r>
            <a:r>
              <a:rPr lang="en-US" altLang="en-US" sz="3600" b="1" dirty="0" err="1">
                <a:latin typeface="Times New Roman" panose="02020603050405020304" pitchFamily="18" charset="0"/>
              </a:rPr>
              <a:t>hình</a:t>
            </a:r>
            <a:r>
              <a:rPr lang="en-US" altLang="en-US" sz="3600" b="1" dirty="0">
                <a:latin typeface="Times New Roman" panose="02020603050405020304" pitchFamily="18" charset="0"/>
              </a:rPr>
              <a:t> tam </a:t>
            </a:r>
            <a:r>
              <a:rPr lang="en-US" altLang="en-US" sz="3600" b="1" dirty="0" err="1">
                <a:latin typeface="Times New Roman" panose="02020603050405020304" pitchFamily="18" charset="0"/>
              </a:rPr>
              <a:t>giác</a:t>
            </a:r>
            <a:r>
              <a:rPr lang="en-US" altLang="en-US" sz="3600" b="1" dirty="0">
                <a:latin typeface="Times New Roman" panose="02020603050405020304" pitchFamily="18" charset="0"/>
              </a:rPr>
              <a:t> MNP </a:t>
            </a:r>
            <a:r>
              <a:rPr lang="en-US" altLang="en-US" sz="3600" b="1" dirty="0" err="1">
                <a:latin typeface="Times New Roman" panose="02020603050405020304" pitchFamily="18" charset="0"/>
              </a:rPr>
              <a:t>l</a:t>
            </a:r>
            <a:r>
              <a:rPr lang="en-US" alt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à</a:t>
            </a:r>
            <a:r>
              <a:rPr lang="en-US" altLang="en-US" sz="3600" b="1" dirty="0">
                <a:latin typeface="Times New Roman" panose="02020603050405020304" pitchFamily="18" charset="0"/>
              </a:rPr>
              <a:t>:</a:t>
            </a:r>
          </a:p>
          <a:p>
            <a:pPr algn="ctr"/>
            <a:r>
              <a:rPr lang="en-US" altLang="en-US" sz="3600" b="1" dirty="0">
                <a:latin typeface="Times New Roman" panose="02020603050405020304" pitchFamily="18" charset="0"/>
              </a:rPr>
              <a:t>27 + 34 + 45 = 106 (cm)</a:t>
            </a:r>
          </a:p>
          <a:p>
            <a:pPr algn="ctr"/>
            <a:r>
              <a:rPr lang="en-US" altLang="en-US" sz="3600" b="1" u="sng" dirty="0" err="1">
                <a:latin typeface="Times New Roman" panose="02020603050405020304" pitchFamily="18" charset="0"/>
              </a:rPr>
              <a:t>Đáp</a:t>
            </a:r>
            <a:r>
              <a:rPr lang="en-US" altLang="en-US" sz="3600" b="1" u="sng" dirty="0">
                <a:latin typeface="Times New Roman" panose="02020603050405020304" pitchFamily="18" charset="0"/>
              </a:rPr>
              <a:t> </a:t>
            </a:r>
            <a:r>
              <a:rPr lang="en-US" altLang="en-US" sz="3600" b="1" u="sng" dirty="0" err="1">
                <a:latin typeface="Times New Roman" panose="02020603050405020304" pitchFamily="18" charset="0"/>
              </a:rPr>
              <a:t>số</a:t>
            </a:r>
            <a:r>
              <a:rPr lang="en-US" altLang="en-US" sz="3600" b="1" dirty="0">
                <a:latin typeface="Times New Roman" panose="02020603050405020304" pitchFamily="18" charset="0"/>
              </a:rPr>
              <a:t> : 106cm</a:t>
            </a:r>
            <a:endParaRPr lang="en-US" alt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7" name="Picture 26">
            <a:extLst>
              <a:ext uri="{FF2B5EF4-FFF2-40B4-BE49-F238E27FC236}">
                <a16:creationId xmlns:a16="http://schemas.microsoft.com/office/drawing/2014/main" id="{719EDE87-46BF-4C41-BB52-AB81DFBBEB4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00" y="0"/>
            <a:ext cx="1028700" cy="1028700"/>
          </a:xfrm>
          <a:prstGeom prst="rect">
            <a:avLst/>
          </a:prstGeom>
        </p:spPr>
      </p:pic>
    </p:spTree>
  </p:cSld>
  <p:clrMapOvr>
    <a:masterClrMapping/>
  </p:clrMapOvr>
  <p:transition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38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38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8" dur="2000"/>
                                        <p:tgtEl>
                                          <p:spTgt spid="338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3" dur="80"/>
                                        <p:tgtEl>
                                          <p:spTgt spid="3382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4" dur="80"/>
                                        <p:tgtEl>
                                          <p:spTgt spid="338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5" dur="80"/>
                                        <p:tgtEl>
                                          <p:spTgt spid="338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82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ounded Rectangle 47">
            <a:extLst>
              <a:ext uri="{FF2B5EF4-FFF2-40B4-BE49-F238E27FC236}">
                <a16:creationId xmlns:a16="http://schemas.microsoft.com/office/drawing/2014/main" id="{CA4D08DC-B525-464A-A157-EFE446A1E5CC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6172200"/>
            <a:ext cx="9144000" cy="685800"/>
          </a:xfrm>
          <a:prstGeom prst="roundRect">
            <a:avLst>
              <a:gd name="adj" fmla="val 16667"/>
            </a:avLst>
          </a:prstGeom>
          <a:solidFill>
            <a:srgbClr val="7D252B"/>
          </a:solidFill>
          <a:ln w="25400">
            <a:solidFill>
              <a:srgbClr val="385D8A"/>
            </a:solidFill>
            <a:round/>
            <a:headEnd/>
            <a:tailEnd/>
          </a:ln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pPr algn="ctr"/>
            <a:endParaRPr lang="en-US" altLang="en-US" dirty="0">
              <a:solidFill>
                <a:srgbClr val="FFFFFF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  <p:grpSp>
        <p:nvGrpSpPr>
          <p:cNvPr id="34823" name="Group 34822">
            <a:extLst>
              <a:ext uri="{FF2B5EF4-FFF2-40B4-BE49-F238E27FC236}">
                <a16:creationId xmlns:a16="http://schemas.microsoft.com/office/drawing/2014/main" id="{79B725C0-C5CC-45BE-82BE-03DEAD7E3863}"/>
              </a:ext>
            </a:extLst>
          </p:cNvPr>
          <p:cNvGrpSpPr>
            <a:grpSpLocks/>
          </p:cNvGrpSpPr>
          <p:nvPr/>
        </p:nvGrpSpPr>
        <p:grpSpPr bwMode="auto">
          <a:xfrm>
            <a:off x="152516" y="1154322"/>
            <a:ext cx="8686800" cy="1649413"/>
            <a:chOff x="96" y="1344"/>
            <a:chExt cx="5472" cy="720"/>
          </a:xfrm>
        </p:grpSpPr>
        <p:grpSp>
          <p:nvGrpSpPr>
            <p:cNvPr id="5127" name="Group 34823">
              <a:extLst>
                <a:ext uri="{FF2B5EF4-FFF2-40B4-BE49-F238E27FC236}">
                  <a16:creationId xmlns:a16="http://schemas.microsoft.com/office/drawing/2014/main" id="{8274821E-5A3A-4245-B0BA-3E23C90E0013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96" y="1344"/>
              <a:ext cx="5472" cy="720"/>
              <a:chOff x="192" y="1344"/>
              <a:chExt cx="5472" cy="816"/>
            </a:xfrm>
          </p:grpSpPr>
          <p:sp>
            <p:nvSpPr>
              <p:cNvPr id="5128" name="Rounded Rectangle 34824">
                <a:extLst>
                  <a:ext uri="{FF2B5EF4-FFF2-40B4-BE49-F238E27FC236}">
                    <a16:creationId xmlns:a16="http://schemas.microsoft.com/office/drawing/2014/main" id="{36B301D7-09C2-4C2F-8774-72D61323608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92" y="1344"/>
                <a:ext cx="5472" cy="816"/>
              </a:xfrm>
              <a:prstGeom prst="roundRect">
                <a:avLst>
                  <a:gd name="adj" fmla="val 10889"/>
                </a:avLst>
              </a:prstGeom>
              <a:gradFill rotWithShape="1">
                <a:gsLst>
                  <a:gs pos="0">
                    <a:srgbClr val="DDDDDD"/>
                  </a:gs>
                  <a:gs pos="50000">
                    <a:srgbClr val="EEEEEE"/>
                  </a:gs>
                  <a:gs pos="100000">
                    <a:srgbClr val="DDDDDD"/>
                  </a:gs>
                </a:gsLst>
                <a:lin ang="2700000" scaled="1"/>
              </a:gradFill>
              <a:ln>
                <a:noFill/>
              </a:ln>
              <a:effectLst>
                <a:outerShdw dist="135001" dir="2928847" algn="ctr" rotWithShape="0">
                  <a:srgbClr val="000000">
                    <a:alpha val="50000"/>
                  </a:srgbClr>
                </a:outerShdw>
              </a:effectLst>
              <a:extLst>
                <a:ext uri="{91240B29-F687-4F45-9708-019B960494DF}">
                  <a14:hiddenLine xmlns:a14="http://schemas.microsoft.com/office/drawing/2010/main" w="38100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SimSun" panose="02010600030101010101" pitchFamily="2" charset="-122"/>
                  </a:defRPr>
                </a:lvl1pPr>
                <a:lvl2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SimSun" panose="02010600030101010101" pitchFamily="2" charset="-122"/>
                  </a:defRPr>
                </a:lvl2pPr>
                <a:lvl3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SimSun" panose="02010600030101010101" pitchFamily="2" charset="-122"/>
                  </a:defRPr>
                </a:lvl3pPr>
                <a:lvl4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SimSun" panose="02010600030101010101" pitchFamily="2" charset="-122"/>
                  </a:defRPr>
                </a:lvl4pPr>
                <a:lvl5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SimSun" panose="02010600030101010101" pitchFamily="2" charset="-122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buFont typeface="Arial" panose="020B0604020202020204" pitchFamily="34" charset="0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SimSun" panose="02010600030101010101" pitchFamily="2" charset="-122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buFont typeface="Arial" panose="020B0604020202020204" pitchFamily="34" charset="0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SimSun" panose="02010600030101010101" pitchFamily="2" charset="-122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buFont typeface="Arial" panose="020B0604020202020204" pitchFamily="34" charset="0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SimSun" panose="02010600030101010101" pitchFamily="2" charset="-122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buFont typeface="Arial" panose="020B0604020202020204" pitchFamily="34" charset="0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SimSun" panose="02010600030101010101" pitchFamily="2" charset="-122"/>
                  </a:defRPr>
                </a:lvl9pPr>
              </a:lstStyle>
              <a:p>
                <a:r>
                  <a:rPr lang="en-US" altLang="en-US" sz="2800" b="1" dirty="0">
                    <a:solidFill>
                      <a:srgbClr val="1A0597"/>
                    </a:solidFill>
                    <a:latin typeface="Times New Roman" panose="02020603050405020304" pitchFamily="18" charset="0"/>
                  </a:rPr>
                  <a:t>         </a:t>
                </a:r>
              </a:p>
              <a:p>
                <a:r>
                  <a:rPr lang="en-US" altLang="en-US" sz="2800" b="1" dirty="0">
                    <a:solidFill>
                      <a:srgbClr val="1A0597"/>
                    </a:solidFill>
                    <a:latin typeface="Times New Roman" panose="02020603050405020304" pitchFamily="18" charset="0"/>
                  </a:rPr>
                  <a:t>          </a:t>
                </a:r>
              </a:p>
              <a:p>
                <a:endParaRPr lang="en-US" altLang="en-US" sz="2800" b="1" dirty="0">
                  <a:solidFill>
                    <a:srgbClr val="1A0597"/>
                  </a:solidFill>
                  <a:latin typeface="Times New Roman" panose="02020603050405020304" pitchFamily="18" charset="0"/>
                </a:endParaRPr>
              </a:p>
              <a:p>
                <a:r>
                  <a:rPr lang="en-US" altLang="en-US" sz="2800" b="1" dirty="0">
                    <a:solidFill>
                      <a:srgbClr val="1A0597"/>
                    </a:solidFill>
                    <a:latin typeface="Times New Roman" panose="02020603050405020304" pitchFamily="18" charset="0"/>
                  </a:rPr>
                  <a:t>            </a:t>
                </a:r>
              </a:p>
            </p:txBody>
          </p:sp>
          <p:sp>
            <p:nvSpPr>
              <p:cNvPr id="5129" name="Text Box 34825">
                <a:extLst>
                  <a:ext uri="{FF2B5EF4-FFF2-40B4-BE49-F238E27FC236}">
                    <a16:creationId xmlns:a16="http://schemas.microsoft.com/office/drawing/2014/main" id="{4C34AEB0-2A6E-48C3-B99E-2300E803A127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92" y="1440"/>
                <a:ext cx="5472" cy="67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SimSun" panose="02010600030101010101" pitchFamily="2" charset="-122"/>
                  </a:defRPr>
                </a:lvl1pPr>
                <a:lvl2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SimSun" panose="02010600030101010101" pitchFamily="2" charset="-122"/>
                  </a:defRPr>
                </a:lvl2pPr>
                <a:lvl3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SimSun" panose="02010600030101010101" pitchFamily="2" charset="-122"/>
                  </a:defRPr>
                </a:lvl3pPr>
                <a:lvl4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SimSun" panose="02010600030101010101" pitchFamily="2" charset="-122"/>
                  </a:defRPr>
                </a:lvl4pPr>
                <a:lvl5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SimSun" panose="02010600030101010101" pitchFamily="2" charset="-122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buFont typeface="Arial" panose="020B0604020202020204" pitchFamily="34" charset="0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SimSun" panose="02010600030101010101" pitchFamily="2" charset="-122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buFont typeface="Arial" panose="020B0604020202020204" pitchFamily="34" charset="0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SimSun" panose="02010600030101010101" pitchFamily="2" charset="-122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buFont typeface="Arial" panose="020B0604020202020204" pitchFamily="34" charset="0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SimSun" panose="02010600030101010101" pitchFamily="2" charset="-122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buFont typeface="Arial" panose="020B0604020202020204" pitchFamily="34" charset="0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SimSun" panose="02010600030101010101" pitchFamily="2" charset="-122"/>
                  </a:defRPr>
                </a:lvl9pPr>
              </a:lstStyle>
              <a:p>
                <a:r>
                  <a:rPr lang="en-US" altLang="en-US" sz="2800" b="1" dirty="0">
                    <a:solidFill>
                      <a:srgbClr val="1A0597"/>
                    </a:solidFill>
                    <a:latin typeface="Times New Roman" panose="02020603050405020304" pitchFamily="18" charset="0"/>
                  </a:rPr>
                  <a:t>            </a:t>
                </a:r>
                <a:r>
                  <a:rPr lang="en-US" altLang="en-US" sz="2800" b="1" dirty="0" err="1">
                    <a:solidFill>
                      <a:srgbClr val="1A0597"/>
                    </a:solidFill>
                    <a:latin typeface="Times New Roman" panose="02020603050405020304" pitchFamily="18" charset="0"/>
                  </a:rPr>
                  <a:t>Đội</a:t>
                </a:r>
                <a:r>
                  <a:rPr lang="en-US" altLang="en-US" sz="2800" b="1" dirty="0">
                    <a:solidFill>
                      <a:srgbClr val="1A0597"/>
                    </a:solidFill>
                    <a:latin typeface="Times New Roman" panose="02020603050405020304" pitchFamily="18" charset="0"/>
                  </a:rPr>
                  <a:t> </a:t>
                </a:r>
                <a:r>
                  <a:rPr lang="en-US" altLang="en-US" sz="2800" b="1" dirty="0" err="1">
                    <a:solidFill>
                      <a:srgbClr val="1A0597"/>
                    </a:solidFill>
                    <a:latin typeface="Times New Roman" panose="02020603050405020304" pitchFamily="18" charset="0"/>
                  </a:rPr>
                  <a:t>Một</a:t>
                </a:r>
                <a:r>
                  <a:rPr lang="en-US" altLang="en-US" sz="2800" b="1" dirty="0">
                    <a:solidFill>
                      <a:srgbClr val="1A0597"/>
                    </a:solidFill>
                    <a:latin typeface="Times New Roman" panose="02020603050405020304" pitchFamily="18" charset="0"/>
                  </a:rPr>
                  <a:t> </a:t>
                </a:r>
                <a:r>
                  <a:rPr lang="en-US" altLang="en-US" sz="2800" b="1" dirty="0" err="1">
                    <a:solidFill>
                      <a:srgbClr val="1A0597"/>
                    </a:solidFill>
                    <a:latin typeface="Times New Roman" panose="02020603050405020304" pitchFamily="18" charset="0"/>
                  </a:rPr>
                  <a:t>trồng</a:t>
                </a:r>
                <a:r>
                  <a:rPr lang="en-US" altLang="en-US" sz="2800" b="1" dirty="0">
                    <a:solidFill>
                      <a:srgbClr val="1A0597"/>
                    </a:solidFill>
                    <a:latin typeface="Times New Roman" panose="02020603050405020304" pitchFamily="18" charset="0"/>
                  </a:rPr>
                  <a:t> </a:t>
                </a:r>
                <a:r>
                  <a:rPr lang="en-US" altLang="en-US" sz="2800" b="1" dirty="0" err="1">
                    <a:solidFill>
                      <a:srgbClr val="1A0597"/>
                    </a:solidFill>
                    <a:latin typeface="Times New Roman" panose="02020603050405020304" pitchFamily="18" charset="0"/>
                  </a:rPr>
                  <a:t>được</a:t>
                </a:r>
                <a:r>
                  <a:rPr lang="en-US" altLang="en-US" sz="2800" b="1" dirty="0">
                    <a:solidFill>
                      <a:srgbClr val="1A0597"/>
                    </a:solidFill>
                    <a:latin typeface="Times New Roman" panose="02020603050405020304" pitchFamily="18" charset="0"/>
                  </a:rPr>
                  <a:t> 230 </a:t>
                </a:r>
                <a:r>
                  <a:rPr lang="en-US" altLang="en-US" sz="2800" b="1" dirty="0" err="1">
                    <a:solidFill>
                      <a:srgbClr val="1A0597"/>
                    </a:solidFill>
                    <a:latin typeface="Times New Roman" panose="02020603050405020304" pitchFamily="18" charset="0"/>
                  </a:rPr>
                  <a:t>cây</a:t>
                </a:r>
                <a:r>
                  <a:rPr lang="en-US" altLang="en-US" sz="2800" b="1" dirty="0">
                    <a:solidFill>
                      <a:srgbClr val="1A0597"/>
                    </a:solidFill>
                    <a:latin typeface="Times New Roman" panose="02020603050405020304" pitchFamily="18" charset="0"/>
                  </a:rPr>
                  <a:t>, </a:t>
                </a:r>
                <a:r>
                  <a:rPr lang="en-US" altLang="en-US" sz="2800" b="1" dirty="0" err="1">
                    <a:solidFill>
                      <a:srgbClr val="1A0597"/>
                    </a:solidFill>
                    <a:latin typeface="Times New Roman" panose="02020603050405020304" pitchFamily="18" charset="0"/>
                  </a:rPr>
                  <a:t>đội</a:t>
                </a:r>
                <a:r>
                  <a:rPr lang="en-US" altLang="en-US" sz="2800" b="1" dirty="0">
                    <a:solidFill>
                      <a:srgbClr val="1A0597"/>
                    </a:solidFill>
                    <a:latin typeface="Times New Roman" panose="02020603050405020304" pitchFamily="18" charset="0"/>
                  </a:rPr>
                  <a:t> Hai </a:t>
                </a:r>
                <a:r>
                  <a:rPr lang="en-US" altLang="en-US" sz="2800" b="1" dirty="0" err="1">
                    <a:solidFill>
                      <a:srgbClr val="1A0597"/>
                    </a:solidFill>
                    <a:latin typeface="Times New Roman" panose="02020603050405020304" pitchFamily="18" charset="0"/>
                  </a:rPr>
                  <a:t>trồng</a:t>
                </a:r>
                <a:r>
                  <a:rPr lang="en-US" altLang="en-US" sz="2800" b="1" dirty="0">
                    <a:solidFill>
                      <a:srgbClr val="1A0597"/>
                    </a:solidFill>
                    <a:latin typeface="Times New Roman" panose="02020603050405020304" pitchFamily="18" charset="0"/>
                  </a:rPr>
                  <a:t> </a:t>
                </a:r>
                <a:r>
                  <a:rPr lang="en-US" altLang="en-US" sz="2800" b="1" dirty="0" err="1">
                    <a:solidFill>
                      <a:srgbClr val="1A0597"/>
                    </a:solidFill>
                    <a:latin typeface="Times New Roman" panose="02020603050405020304" pitchFamily="18" charset="0"/>
                  </a:rPr>
                  <a:t>được</a:t>
                </a:r>
                <a:r>
                  <a:rPr lang="en-US" altLang="en-US" sz="2800" b="1" dirty="0">
                    <a:solidFill>
                      <a:srgbClr val="1A0597"/>
                    </a:solidFill>
                    <a:latin typeface="Times New Roman" panose="02020603050405020304" pitchFamily="18" charset="0"/>
                  </a:rPr>
                  <a:t> </a:t>
                </a:r>
                <a:r>
                  <a:rPr lang="en-US" altLang="en-US" sz="2800" b="1" dirty="0" err="1">
                    <a:solidFill>
                      <a:srgbClr val="1A0597"/>
                    </a:solidFill>
                    <a:latin typeface="Times New Roman" panose="02020603050405020304" pitchFamily="18" charset="0"/>
                  </a:rPr>
                  <a:t>nhiều</a:t>
                </a:r>
                <a:r>
                  <a:rPr lang="en-US" altLang="en-US" sz="2800" b="1" dirty="0">
                    <a:solidFill>
                      <a:srgbClr val="1A0597"/>
                    </a:solidFill>
                    <a:latin typeface="Times New Roman" panose="02020603050405020304" pitchFamily="18" charset="0"/>
                  </a:rPr>
                  <a:t> </a:t>
                </a:r>
                <a:r>
                  <a:rPr lang="en-US" altLang="en-US" sz="2800" b="1" dirty="0" err="1">
                    <a:solidFill>
                      <a:srgbClr val="1A0597"/>
                    </a:solidFill>
                    <a:latin typeface="Times New Roman" panose="02020603050405020304" pitchFamily="18" charset="0"/>
                  </a:rPr>
                  <a:t>hơn</a:t>
                </a:r>
                <a:r>
                  <a:rPr lang="en-US" altLang="en-US" sz="2800" b="1" dirty="0">
                    <a:solidFill>
                      <a:srgbClr val="1A0597"/>
                    </a:solidFill>
                    <a:latin typeface="Times New Roman" panose="02020603050405020304" pitchFamily="18" charset="0"/>
                  </a:rPr>
                  <a:t> </a:t>
                </a:r>
                <a:r>
                  <a:rPr lang="en-US" altLang="en-US" sz="2800" b="1" dirty="0" err="1">
                    <a:solidFill>
                      <a:srgbClr val="1A0597"/>
                    </a:solidFill>
                    <a:latin typeface="Times New Roman" panose="02020603050405020304" pitchFamily="18" charset="0"/>
                  </a:rPr>
                  <a:t>đội</a:t>
                </a:r>
                <a:r>
                  <a:rPr lang="en-US" altLang="en-US" sz="2800" b="1" dirty="0">
                    <a:solidFill>
                      <a:srgbClr val="1A0597"/>
                    </a:solidFill>
                    <a:latin typeface="Times New Roman" panose="02020603050405020304" pitchFamily="18" charset="0"/>
                  </a:rPr>
                  <a:t> </a:t>
                </a:r>
                <a:r>
                  <a:rPr lang="en-US" altLang="en-US" sz="2800" b="1" dirty="0" err="1">
                    <a:solidFill>
                      <a:srgbClr val="1A0597"/>
                    </a:solidFill>
                    <a:latin typeface="Times New Roman" panose="02020603050405020304" pitchFamily="18" charset="0"/>
                  </a:rPr>
                  <a:t>Một</a:t>
                </a:r>
                <a:r>
                  <a:rPr lang="en-US" altLang="en-US" sz="2800" b="1" dirty="0">
                    <a:solidFill>
                      <a:srgbClr val="1A0597"/>
                    </a:solidFill>
                    <a:latin typeface="Times New Roman" panose="02020603050405020304" pitchFamily="18" charset="0"/>
                  </a:rPr>
                  <a:t> 90 </a:t>
                </a:r>
                <a:r>
                  <a:rPr lang="en-US" altLang="en-US" sz="2800" b="1" dirty="0" err="1">
                    <a:solidFill>
                      <a:srgbClr val="1A0597"/>
                    </a:solidFill>
                    <a:latin typeface="Times New Roman" panose="02020603050405020304" pitchFamily="18" charset="0"/>
                  </a:rPr>
                  <a:t>cây</a:t>
                </a:r>
                <a:r>
                  <a:rPr lang="en-US" altLang="en-US" sz="2800" b="1" dirty="0">
                    <a:solidFill>
                      <a:srgbClr val="1A0597"/>
                    </a:solidFill>
                    <a:latin typeface="Times New Roman" panose="02020603050405020304" pitchFamily="18" charset="0"/>
                  </a:rPr>
                  <a:t>. </a:t>
                </a:r>
                <a:r>
                  <a:rPr lang="en-US" altLang="en-US" sz="2800" b="1" dirty="0" err="1">
                    <a:solidFill>
                      <a:srgbClr val="1A0597"/>
                    </a:solidFill>
                    <a:latin typeface="Times New Roman" panose="02020603050405020304" pitchFamily="18" charset="0"/>
                  </a:rPr>
                  <a:t>Hỏi</a:t>
                </a:r>
                <a:r>
                  <a:rPr lang="en-US" altLang="en-US" sz="2800" b="1" dirty="0">
                    <a:solidFill>
                      <a:srgbClr val="1A0597"/>
                    </a:solidFill>
                    <a:latin typeface="Times New Roman" panose="02020603050405020304" pitchFamily="18" charset="0"/>
                  </a:rPr>
                  <a:t> </a:t>
                </a:r>
                <a:r>
                  <a:rPr lang="en-US" altLang="en-US" sz="2800" b="1" dirty="0" err="1">
                    <a:solidFill>
                      <a:srgbClr val="1A0597"/>
                    </a:solidFill>
                    <a:latin typeface="Times New Roman" panose="02020603050405020304" pitchFamily="18" charset="0"/>
                  </a:rPr>
                  <a:t>đội</a:t>
                </a:r>
                <a:r>
                  <a:rPr lang="en-US" altLang="en-US" sz="2800" b="1" dirty="0">
                    <a:solidFill>
                      <a:srgbClr val="1A0597"/>
                    </a:solidFill>
                    <a:latin typeface="Times New Roman" panose="02020603050405020304" pitchFamily="18" charset="0"/>
                  </a:rPr>
                  <a:t> Hai </a:t>
                </a:r>
                <a:r>
                  <a:rPr lang="en-US" altLang="en-US" sz="2800" b="1" dirty="0" err="1">
                    <a:solidFill>
                      <a:srgbClr val="1A0597"/>
                    </a:solidFill>
                    <a:latin typeface="Times New Roman" panose="02020603050405020304" pitchFamily="18" charset="0"/>
                  </a:rPr>
                  <a:t>trồng</a:t>
                </a:r>
                <a:r>
                  <a:rPr lang="en-US" altLang="en-US" sz="2800" b="1" dirty="0">
                    <a:solidFill>
                      <a:srgbClr val="1A0597"/>
                    </a:solidFill>
                    <a:latin typeface="Times New Roman" panose="02020603050405020304" pitchFamily="18" charset="0"/>
                  </a:rPr>
                  <a:t> </a:t>
                </a:r>
                <a:r>
                  <a:rPr lang="en-US" altLang="en-US" sz="2800" b="1" dirty="0" err="1">
                    <a:solidFill>
                      <a:srgbClr val="1A0597"/>
                    </a:solidFill>
                    <a:latin typeface="Times New Roman" panose="02020603050405020304" pitchFamily="18" charset="0"/>
                  </a:rPr>
                  <a:t>được</a:t>
                </a:r>
                <a:r>
                  <a:rPr lang="en-US" altLang="en-US" sz="2800" b="1" dirty="0">
                    <a:solidFill>
                      <a:srgbClr val="1A0597"/>
                    </a:solidFill>
                    <a:latin typeface="Times New Roman" panose="02020603050405020304" pitchFamily="18" charset="0"/>
                  </a:rPr>
                  <a:t> bao </a:t>
                </a:r>
                <a:r>
                  <a:rPr lang="en-US" altLang="en-US" sz="2800" b="1" dirty="0" err="1">
                    <a:solidFill>
                      <a:srgbClr val="1A0597"/>
                    </a:solidFill>
                    <a:latin typeface="Times New Roman" panose="02020603050405020304" pitchFamily="18" charset="0"/>
                  </a:rPr>
                  <a:t>nhiêu</a:t>
                </a:r>
                <a:r>
                  <a:rPr lang="en-US" altLang="en-US" sz="2800" b="1" dirty="0">
                    <a:solidFill>
                      <a:srgbClr val="1A0597"/>
                    </a:solidFill>
                    <a:latin typeface="Times New Roman" panose="02020603050405020304" pitchFamily="18" charset="0"/>
                  </a:rPr>
                  <a:t> </a:t>
                </a:r>
                <a:r>
                  <a:rPr lang="en-US" altLang="en-US" sz="2800" b="1" dirty="0" err="1">
                    <a:solidFill>
                      <a:srgbClr val="1A0597"/>
                    </a:solidFill>
                    <a:latin typeface="Times New Roman" panose="02020603050405020304" pitchFamily="18" charset="0"/>
                  </a:rPr>
                  <a:t>cây</a:t>
                </a:r>
                <a:r>
                  <a:rPr lang="en-US" altLang="en-US" sz="2800" b="1" dirty="0">
                    <a:solidFill>
                      <a:srgbClr val="1A0597"/>
                    </a:solidFill>
                    <a:latin typeface="Times New Roman" panose="02020603050405020304" pitchFamily="18" charset="0"/>
                  </a:rPr>
                  <a:t>? </a:t>
                </a:r>
              </a:p>
            </p:txBody>
          </p:sp>
        </p:grpSp>
        <p:grpSp>
          <p:nvGrpSpPr>
            <p:cNvPr id="5130" name="Group 34826">
              <a:extLst>
                <a:ext uri="{FF2B5EF4-FFF2-40B4-BE49-F238E27FC236}">
                  <a16:creationId xmlns:a16="http://schemas.microsoft.com/office/drawing/2014/main" id="{18F27850-92A3-49A4-93E0-54797D446A64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44" y="1392"/>
              <a:ext cx="480" cy="309"/>
              <a:chOff x="240" y="1584"/>
              <a:chExt cx="528" cy="391"/>
            </a:xfrm>
          </p:grpSpPr>
          <p:grpSp>
            <p:nvGrpSpPr>
              <p:cNvPr id="5131" name="Group 34827">
                <a:extLst>
                  <a:ext uri="{FF2B5EF4-FFF2-40B4-BE49-F238E27FC236}">
                    <a16:creationId xmlns:a16="http://schemas.microsoft.com/office/drawing/2014/main" id="{91041659-5F96-4E41-B4C0-61B2E25519B3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40" y="1584"/>
                <a:ext cx="528" cy="391"/>
                <a:chOff x="999" y="3120"/>
                <a:chExt cx="768" cy="758"/>
              </a:xfrm>
            </p:grpSpPr>
            <p:sp>
              <p:nvSpPr>
                <p:cNvPr id="5132" name="Rounded Rectangle 34828">
                  <a:extLst>
                    <a:ext uri="{FF2B5EF4-FFF2-40B4-BE49-F238E27FC236}">
                      <a16:creationId xmlns:a16="http://schemas.microsoft.com/office/drawing/2014/main" id="{15A392AA-C307-4B68-8D7D-406C2ACCC4B2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999" y="3120"/>
                  <a:ext cx="768" cy="746"/>
                </a:xfrm>
                <a:prstGeom prst="roundRect">
                  <a:avLst>
                    <a:gd name="adj" fmla="val 11921"/>
                  </a:avLst>
                </a:prstGeom>
                <a:solidFill>
                  <a:srgbClr val="6699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3810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SimSun" panose="02010600030101010101" pitchFamily="2" charset="-122"/>
                    </a:defRPr>
                  </a:lvl1pPr>
                  <a:lvl2pPr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SimSun" panose="02010600030101010101" pitchFamily="2" charset="-122"/>
                    </a:defRPr>
                  </a:lvl2pPr>
                  <a:lvl3pPr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SimSun" panose="02010600030101010101" pitchFamily="2" charset="-122"/>
                    </a:defRPr>
                  </a:lvl3pPr>
                  <a:lvl4pPr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SimSun" panose="02010600030101010101" pitchFamily="2" charset="-122"/>
                    </a:defRPr>
                  </a:lvl4pPr>
                  <a:lvl5pPr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SimSun" panose="02010600030101010101" pitchFamily="2" charset="-122"/>
                    </a:defRPr>
                  </a:lvl5pPr>
                  <a:lvl6pPr fontAlgn="base">
                    <a:spcBef>
                      <a:spcPct val="0"/>
                    </a:spcBef>
                    <a:spcAft>
                      <a:spcPct val="0"/>
                    </a:spcAft>
                    <a:buFont typeface="Arial" panose="020B0604020202020204" pitchFamily="34" charset="0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SimSun" panose="02010600030101010101" pitchFamily="2" charset="-122"/>
                    </a:defRPr>
                  </a:lvl6pPr>
                  <a:lvl7pPr fontAlgn="base">
                    <a:spcBef>
                      <a:spcPct val="0"/>
                    </a:spcBef>
                    <a:spcAft>
                      <a:spcPct val="0"/>
                    </a:spcAft>
                    <a:buFont typeface="Arial" panose="020B0604020202020204" pitchFamily="34" charset="0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SimSun" panose="02010600030101010101" pitchFamily="2" charset="-122"/>
                    </a:defRPr>
                  </a:lvl7pPr>
                  <a:lvl8pPr fontAlgn="base">
                    <a:spcBef>
                      <a:spcPct val="0"/>
                    </a:spcBef>
                    <a:spcAft>
                      <a:spcPct val="0"/>
                    </a:spcAft>
                    <a:buFont typeface="Arial" panose="020B0604020202020204" pitchFamily="34" charset="0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SimSun" panose="02010600030101010101" pitchFamily="2" charset="-122"/>
                    </a:defRPr>
                  </a:lvl8pPr>
                  <a:lvl9pPr fontAlgn="base">
                    <a:spcBef>
                      <a:spcPct val="0"/>
                    </a:spcBef>
                    <a:spcAft>
                      <a:spcPct val="0"/>
                    </a:spcAft>
                    <a:buFont typeface="Arial" panose="020B0604020202020204" pitchFamily="34" charset="0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SimSun" panose="02010600030101010101" pitchFamily="2" charset="-122"/>
                    </a:defRPr>
                  </a:lvl9pPr>
                </a:lstStyle>
                <a:p>
                  <a:endParaRPr lang="en-US" altLang="zh-CN" dirty="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5133" name="Freeform 34829">
                  <a:extLst>
                    <a:ext uri="{FF2B5EF4-FFF2-40B4-BE49-F238E27FC236}">
                      <a16:creationId xmlns:a16="http://schemas.microsoft.com/office/drawing/2014/main" id="{3E601A9F-F7BA-4CC3-BE8E-B0BDB55E8A03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047" y="3168"/>
                  <a:ext cx="383" cy="373"/>
                </a:xfrm>
                <a:custGeom>
                  <a:avLst/>
                  <a:gdLst>
                    <a:gd name="T0" fmla="*/ 118 w 596"/>
                    <a:gd name="T1" fmla="*/ 0 h 598"/>
                    <a:gd name="T2" fmla="*/ 0 w 596"/>
                    <a:gd name="T3" fmla="*/ 118 h 598"/>
                    <a:gd name="T4" fmla="*/ 0 w 596"/>
                    <a:gd name="T5" fmla="*/ 589 h 598"/>
                    <a:gd name="T6" fmla="*/ 161 w 596"/>
                    <a:gd name="T7" fmla="*/ 174 h 598"/>
                    <a:gd name="T8" fmla="*/ 589 w 596"/>
                    <a:gd name="T9" fmla="*/ 0 h 598"/>
                    <a:gd name="T10" fmla="*/ 118 w 596"/>
                    <a:gd name="T11" fmla="*/ 0 h 5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596" h="598">
                      <a:moveTo>
                        <a:pt x="118" y="0"/>
                      </a:moveTo>
                      <a:cubicBezTo>
                        <a:pt x="53" y="0"/>
                        <a:pt x="0" y="53"/>
                        <a:pt x="0" y="118"/>
                      </a:cubicBezTo>
                      <a:lnTo>
                        <a:pt x="0" y="589"/>
                      </a:lnTo>
                      <a:cubicBezTo>
                        <a:pt x="27" y="598"/>
                        <a:pt x="12" y="309"/>
                        <a:pt x="161" y="174"/>
                      </a:cubicBezTo>
                      <a:cubicBezTo>
                        <a:pt x="310" y="39"/>
                        <a:pt x="596" y="29"/>
                        <a:pt x="589" y="0"/>
                      </a:cubicBezTo>
                      <a:lnTo>
                        <a:pt x="118" y="0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rgbClr val="9CCDFF"/>
                    </a:gs>
                    <a:gs pos="100000">
                      <a:schemeClr val="accent2">
                        <a:alpha val="0"/>
                      </a:schemeClr>
                    </a:gs>
                  </a:gsLst>
                  <a:lin ang="27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SimSun" panose="02010600030101010101" pitchFamily="2" charset="-122"/>
                    </a:defRPr>
                  </a:lvl1pPr>
                  <a:lvl2pPr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SimSun" panose="02010600030101010101" pitchFamily="2" charset="-122"/>
                    </a:defRPr>
                  </a:lvl2pPr>
                  <a:lvl3pPr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SimSun" panose="02010600030101010101" pitchFamily="2" charset="-122"/>
                    </a:defRPr>
                  </a:lvl3pPr>
                  <a:lvl4pPr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SimSun" panose="02010600030101010101" pitchFamily="2" charset="-122"/>
                    </a:defRPr>
                  </a:lvl4pPr>
                  <a:lvl5pPr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SimSun" panose="02010600030101010101" pitchFamily="2" charset="-122"/>
                    </a:defRPr>
                  </a:lvl5pPr>
                  <a:lvl6pPr fontAlgn="base">
                    <a:spcBef>
                      <a:spcPct val="0"/>
                    </a:spcBef>
                    <a:spcAft>
                      <a:spcPct val="0"/>
                    </a:spcAft>
                    <a:buFont typeface="Arial" panose="020B0604020202020204" pitchFamily="34" charset="0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SimSun" panose="02010600030101010101" pitchFamily="2" charset="-122"/>
                    </a:defRPr>
                  </a:lvl6pPr>
                  <a:lvl7pPr fontAlgn="base">
                    <a:spcBef>
                      <a:spcPct val="0"/>
                    </a:spcBef>
                    <a:spcAft>
                      <a:spcPct val="0"/>
                    </a:spcAft>
                    <a:buFont typeface="Arial" panose="020B0604020202020204" pitchFamily="34" charset="0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SimSun" panose="02010600030101010101" pitchFamily="2" charset="-122"/>
                    </a:defRPr>
                  </a:lvl7pPr>
                  <a:lvl8pPr fontAlgn="base">
                    <a:spcBef>
                      <a:spcPct val="0"/>
                    </a:spcBef>
                    <a:spcAft>
                      <a:spcPct val="0"/>
                    </a:spcAft>
                    <a:buFont typeface="Arial" panose="020B0604020202020204" pitchFamily="34" charset="0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SimSun" panose="02010600030101010101" pitchFamily="2" charset="-122"/>
                    </a:defRPr>
                  </a:lvl8pPr>
                  <a:lvl9pPr fontAlgn="base">
                    <a:spcBef>
                      <a:spcPct val="0"/>
                    </a:spcBef>
                    <a:spcAft>
                      <a:spcPct val="0"/>
                    </a:spcAft>
                    <a:buFont typeface="Arial" panose="020B0604020202020204" pitchFamily="34" charset="0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SimSun" panose="02010600030101010101" pitchFamily="2" charset="-122"/>
                    </a:defRPr>
                  </a:lvl9pPr>
                </a:lstStyle>
                <a:p>
                  <a:endParaRPr lang="en-US" altLang="zh-CN" dirty="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34831" name="Text Box 34830">
                  <a:extLst>
                    <a:ext uri="{FF2B5EF4-FFF2-40B4-BE49-F238E27FC236}">
                      <a16:creationId xmlns:a16="http://schemas.microsoft.com/office/drawing/2014/main" id="{C5F0BEC8-5EF2-4F2F-8831-6864688B0F6B}"/>
                    </a:ext>
                  </a:extLst>
                </p:cNvPr>
                <p:cNvSpPr txBox="1"/>
                <p:nvPr/>
              </p:nvSpPr>
              <p:spPr>
                <a:xfrm>
                  <a:off x="1282" y="3322"/>
                  <a:ext cx="186" cy="556"/>
                </a:xfrm>
                <a:prstGeom prst="rect">
                  <a:avLst/>
                </a:prstGeom>
                <a:noFill/>
                <a:ln w="9525">
                  <a:noFill/>
                </a:ln>
                <a:effectLst>
                  <a:outerShdw dist="35921" dir="2699999" algn="ctr" rotWithShape="0">
                    <a:schemeClr val="tx1"/>
                  </a:outerShdw>
                </a:effectLst>
              </p:spPr>
              <p:txBody>
                <a:bodyPr>
                  <a:spAutoFit/>
                </a:bodyPr>
                <a:lstStyle/>
                <a:p>
                  <a:pPr algn="ctr" eaLnBrk="0" hangingPunct="0"/>
                  <a:endParaRPr sz="2800" noProof="1">
                    <a:solidFill>
                      <a:srgbClr val="FFFFFF"/>
                    </a:solidFill>
                    <a:effectLst>
                      <a:outerShdw blurRad="38100" dist="38100" dir="2700000">
                        <a:srgbClr val="C0C0C0"/>
                      </a:outerShdw>
                    </a:effectLst>
                    <a:latin typeface="Times New Roman" panose="02020603050405020304" pitchFamily="18" charset="0"/>
                  </a:endParaRPr>
                </a:p>
              </p:txBody>
            </p:sp>
          </p:grpSp>
          <p:sp>
            <p:nvSpPr>
              <p:cNvPr id="5135" name="Text Box 34831">
                <a:extLst>
                  <a:ext uri="{FF2B5EF4-FFF2-40B4-BE49-F238E27FC236}">
                    <a16:creationId xmlns:a16="http://schemas.microsoft.com/office/drawing/2014/main" id="{14F6F7EE-E47C-4A72-A09F-F52386F6BA2D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84" y="1598"/>
                <a:ext cx="288" cy="28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SimSun" panose="02010600030101010101" pitchFamily="2" charset="-122"/>
                  </a:defRPr>
                </a:lvl1pPr>
                <a:lvl2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SimSun" panose="02010600030101010101" pitchFamily="2" charset="-122"/>
                  </a:defRPr>
                </a:lvl2pPr>
                <a:lvl3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SimSun" panose="02010600030101010101" pitchFamily="2" charset="-122"/>
                  </a:defRPr>
                </a:lvl3pPr>
                <a:lvl4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SimSun" panose="02010600030101010101" pitchFamily="2" charset="-122"/>
                  </a:defRPr>
                </a:lvl4pPr>
                <a:lvl5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SimSun" panose="02010600030101010101" pitchFamily="2" charset="-122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buFont typeface="Arial" panose="020B0604020202020204" pitchFamily="34" charset="0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SimSun" panose="02010600030101010101" pitchFamily="2" charset="-122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buFont typeface="Arial" panose="020B0604020202020204" pitchFamily="34" charset="0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SimSun" panose="02010600030101010101" pitchFamily="2" charset="-122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buFont typeface="Arial" panose="020B0604020202020204" pitchFamily="34" charset="0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SimSun" panose="02010600030101010101" pitchFamily="2" charset="-122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buFont typeface="Arial" panose="020B0604020202020204" pitchFamily="34" charset="0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SimSun" panose="02010600030101010101" pitchFamily="2" charset="-122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altLang="en-US" sz="2800" b="1" dirty="0">
                    <a:solidFill>
                      <a:srgbClr val="990000"/>
                    </a:solidFill>
                    <a:latin typeface="Times New Roman" panose="02020603050405020304" pitchFamily="18" charset="0"/>
                  </a:rPr>
                  <a:t>1</a:t>
                </a:r>
              </a:p>
            </p:txBody>
          </p:sp>
        </p:grpSp>
      </p:grpSp>
      <p:sp>
        <p:nvSpPr>
          <p:cNvPr id="34834" name="Rounded Rectangle 34833">
            <a:extLst>
              <a:ext uri="{FF2B5EF4-FFF2-40B4-BE49-F238E27FC236}">
                <a16:creationId xmlns:a16="http://schemas.microsoft.com/office/drawing/2014/main" id="{4906BACF-7E47-4CF3-BA0E-1592C7DFC04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19288" y="3124208"/>
            <a:ext cx="7276880" cy="2895524"/>
          </a:xfrm>
          <a:prstGeom prst="roundRect">
            <a:avLst>
              <a:gd name="adj" fmla="val 10889"/>
            </a:avLst>
          </a:prstGeom>
          <a:solidFill>
            <a:srgbClr val="FFFFFF"/>
          </a:solidFill>
          <a:ln w="38100">
            <a:solidFill>
              <a:srgbClr val="1A0597"/>
            </a:solidFill>
            <a:round/>
            <a:headEnd/>
            <a:tailEnd/>
          </a:ln>
          <a:effectLst>
            <a:outerShdw dist="135001" dir="2928847" algn="ctr" rotWithShape="0">
              <a:srgbClr val="000000">
                <a:alpha val="50000"/>
              </a:srgbClr>
            </a:outerShdw>
          </a:effec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pPr algn="ctr"/>
            <a:endParaRPr lang="en-US" altLang="en-US" sz="2800" b="1" u="sng" dirty="0">
              <a:solidFill>
                <a:srgbClr val="1A0597"/>
              </a:solidFill>
              <a:latin typeface="Times New Roman" panose="02020603050405020304" pitchFamily="18" charset="0"/>
            </a:endParaRPr>
          </a:p>
          <a:p>
            <a:pPr algn="ctr"/>
            <a:r>
              <a:rPr lang="en-US" altLang="en-US" sz="3600" b="1" u="sng" dirty="0" err="1">
                <a:solidFill>
                  <a:srgbClr val="1A0597"/>
                </a:solidFill>
                <a:latin typeface="Times New Roman" panose="02020603050405020304" pitchFamily="18" charset="0"/>
              </a:rPr>
              <a:t>Bài</a:t>
            </a:r>
            <a:r>
              <a:rPr lang="en-US" altLang="en-US" sz="3600" b="1" u="sng" dirty="0">
                <a:solidFill>
                  <a:srgbClr val="1A0597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600" b="1" u="sng" dirty="0" err="1">
                <a:solidFill>
                  <a:srgbClr val="1A0597"/>
                </a:solidFill>
                <a:latin typeface="Times New Roman" panose="02020603050405020304" pitchFamily="18" charset="0"/>
              </a:rPr>
              <a:t>giải</a:t>
            </a:r>
            <a:r>
              <a:rPr lang="en-US" altLang="en-US" sz="3600" b="1" dirty="0">
                <a:solidFill>
                  <a:srgbClr val="1A0597"/>
                </a:solidFill>
                <a:latin typeface="Times New Roman" panose="02020603050405020304" pitchFamily="18" charset="0"/>
              </a:rPr>
              <a:t> :</a:t>
            </a:r>
          </a:p>
          <a:p>
            <a:pPr algn="ctr"/>
            <a:r>
              <a:rPr lang="en-US" altLang="en-US" sz="3600" b="1" dirty="0" err="1">
                <a:solidFill>
                  <a:srgbClr val="1A0597"/>
                </a:solidFill>
                <a:latin typeface="Times New Roman" panose="02020603050405020304" pitchFamily="18" charset="0"/>
              </a:rPr>
              <a:t>Số</a:t>
            </a:r>
            <a:r>
              <a:rPr lang="en-US" altLang="en-US" sz="3600" b="1" dirty="0">
                <a:solidFill>
                  <a:srgbClr val="1A0597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1A0597"/>
                </a:solidFill>
                <a:latin typeface="Times New Roman" panose="02020603050405020304" pitchFamily="18" charset="0"/>
              </a:rPr>
              <a:t>cây</a:t>
            </a:r>
            <a:r>
              <a:rPr lang="en-US" altLang="en-US" sz="3600" b="1" dirty="0">
                <a:solidFill>
                  <a:srgbClr val="1A0597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1A0597"/>
                </a:solidFill>
                <a:latin typeface="Times New Roman" panose="02020603050405020304" pitchFamily="18" charset="0"/>
              </a:rPr>
              <a:t>đội</a:t>
            </a:r>
            <a:r>
              <a:rPr lang="en-US" altLang="en-US" sz="3600" b="1" dirty="0">
                <a:solidFill>
                  <a:srgbClr val="1A0597"/>
                </a:solidFill>
                <a:latin typeface="Times New Roman" panose="02020603050405020304" pitchFamily="18" charset="0"/>
              </a:rPr>
              <a:t> Hai </a:t>
            </a:r>
            <a:r>
              <a:rPr lang="en-US" altLang="en-US" sz="3600" b="1" dirty="0" err="1">
                <a:solidFill>
                  <a:srgbClr val="1A0597"/>
                </a:solidFill>
                <a:latin typeface="Times New Roman" panose="02020603050405020304" pitchFamily="18" charset="0"/>
              </a:rPr>
              <a:t>trồng</a:t>
            </a:r>
            <a:r>
              <a:rPr lang="en-US" altLang="en-US" sz="3600" b="1" dirty="0">
                <a:solidFill>
                  <a:srgbClr val="1A0597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1A0597"/>
                </a:solidFill>
                <a:latin typeface="Times New Roman" panose="02020603050405020304" pitchFamily="18" charset="0"/>
              </a:rPr>
              <a:t>được</a:t>
            </a:r>
            <a:r>
              <a:rPr lang="en-US" altLang="en-US" sz="3600" b="1" dirty="0">
                <a:solidFill>
                  <a:srgbClr val="1A0597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1A0597"/>
                </a:solidFill>
                <a:latin typeface="Times New Roman" panose="02020603050405020304" pitchFamily="18" charset="0"/>
              </a:rPr>
              <a:t>là</a:t>
            </a:r>
            <a:r>
              <a:rPr lang="en-US" altLang="en-US" sz="3600" b="1" dirty="0">
                <a:solidFill>
                  <a:srgbClr val="1A0597"/>
                </a:solidFill>
                <a:latin typeface="Times New Roman" panose="02020603050405020304" pitchFamily="18" charset="0"/>
              </a:rPr>
              <a:t>:</a:t>
            </a:r>
          </a:p>
          <a:p>
            <a:pPr algn="ctr"/>
            <a:r>
              <a:rPr lang="en-US" altLang="en-US" sz="3600" b="1" dirty="0">
                <a:solidFill>
                  <a:srgbClr val="1A0597"/>
                </a:solidFill>
                <a:latin typeface="Times New Roman" panose="02020603050405020304" pitchFamily="18" charset="0"/>
              </a:rPr>
              <a:t>      230 + 90 =  320 (</a:t>
            </a:r>
            <a:r>
              <a:rPr lang="en-US" altLang="en-US" sz="3600" b="1" dirty="0" err="1">
                <a:solidFill>
                  <a:srgbClr val="1A0597"/>
                </a:solidFill>
                <a:latin typeface="Times New Roman" panose="02020603050405020304" pitchFamily="18" charset="0"/>
              </a:rPr>
              <a:t>cây</a:t>
            </a:r>
            <a:r>
              <a:rPr lang="en-US" altLang="en-US" sz="3600" b="1" dirty="0">
                <a:solidFill>
                  <a:srgbClr val="1A0597"/>
                </a:solidFill>
                <a:latin typeface="Times New Roman" panose="02020603050405020304" pitchFamily="18" charset="0"/>
              </a:rPr>
              <a:t>)</a:t>
            </a:r>
          </a:p>
          <a:p>
            <a:pPr algn="ctr"/>
            <a:r>
              <a:rPr lang="en-US" altLang="en-US" sz="3600" b="1" dirty="0">
                <a:solidFill>
                  <a:srgbClr val="1A0597"/>
                </a:solidFill>
                <a:latin typeface="Times New Roman" panose="02020603050405020304" pitchFamily="18" charset="0"/>
              </a:rPr>
              <a:t>			</a:t>
            </a:r>
            <a:r>
              <a:rPr lang="en-US" altLang="en-US" sz="3600" b="1" u="sng" dirty="0" err="1">
                <a:solidFill>
                  <a:srgbClr val="1A0597"/>
                </a:solidFill>
                <a:latin typeface="Times New Roman" panose="02020603050405020304" pitchFamily="18" charset="0"/>
              </a:rPr>
              <a:t>Đáp</a:t>
            </a:r>
            <a:r>
              <a:rPr lang="en-US" altLang="en-US" sz="3600" b="1" u="sng" dirty="0">
                <a:solidFill>
                  <a:srgbClr val="1A0597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600" b="1" u="sng" dirty="0" err="1">
                <a:solidFill>
                  <a:srgbClr val="1A0597"/>
                </a:solidFill>
                <a:latin typeface="Times New Roman" panose="02020603050405020304" pitchFamily="18" charset="0"/>
              </a:rPr>
              <a:t>số</a:t>
            </a:r>
            <a:r>
              <a:rPr lang="en-US" altLang="en-US" sz="3600" b="1" dirty="0">
                <a:solidFill>
                  <a:srgbClr val="1A0597"/>
                </a:solidFill>
                <a:latin typeface="Times New Roman" panose="02020603050405020304" pitchFamily="18" charset="0"/>
              </a:rPr>
              <a:t>: 320 </a:t>
            </a:r>
            <a:r>
              <a:rPr lang="en-US" altLang="en-US" sz="3600" b="1" dirty="0" err="1">
                <a:solidFill>
                  <a:srgbClr val="1A0597"/>
                </a:solidFill>
                <a:latin typeface="Times New Roman" panose="02020603050405020304" pitchFamily="18" charset="0"/>
              </a:rPr>
              <a:t>cây</a:t>
            </a:r>
            <a:endParaRPr lang="en-US" altLang="en-US" sz="3600" b="1" dirty="0">
              <a:solidFill>
                <a:srgbClr val="1A0597"/>
              </a:solidFill>
              <a:latin typeface="Times New Roman" panose="02020603050405020304" pitchFamily="18" charset="0"/>
            </a:endParaRPr>
          </a:p>
          <a:p>
            <a:pPr algn="ctr"/>
            <a:endParaRPr lang="en-US" altLang="en-US" sz="2800" b="1" dirty="0">
              <a:solidFill>
                <a:srgbClr val="1A0597"/>
              </a:solidFill>
              <a:latin typeface="Times New Roman" panose="02020603050405020304" pitchFamily="18" charset="0"/>
            </a:endParaRPr>
          </a:p>
        </p:txBody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id="{2D314374-272C-447E-BF3F-CA7453C7576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00" y="0"/>
            <a:ext cx="1028700" cy="1028700"/>
          </a:xfrm>
          <a:prstGeom prst="rect">
            <a:avLst/>
          </a:prstGeom>
        </p:spPr>
      </p:pic>
    </p:spTree>
  </p:cSld>
  <p:clrMapOvr>
    <a:masterClrMapping/>
  </p:clrMapOvr>
  <p:transition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48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2000"/>
                                        <p:tgtEl>
                                          <p:spTgt spid="348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3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ounded Rectangle 47">
            <a:extLst>
              <a:ext uri="{FF2B5EF4-FFF2-40B4-BE49-F238E27FC236}">
                <a16:creationId xmlns:a16="http://schemas.microsoft.com/office/drawing/2014/main" id="{68901FB8-AA02-44E8-9369-6902C71C4E70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6172200"/>
            <a:ext cx="9144000" cy="685800"/>
          </a:xfrm>
          <a:prstGeom prst="roundRect">
            <a:avLst>
              <a:gd name="adj" fmla="val 16667"/>
            </a:avLst>
          </a:prstGeom>
          <a:solidFill>
            <a:srgbClr val="7D252B"/>
          </a:solidFill>
          <a:ln w="25400">
            <a:solidFill>
              <a:srgbClr val="385D8A"/>
            </a:solidFill>
            <a:round/>
            <a:headEnd/>
            <a:tailEnd/>
          </a:ln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pPr algn="ctr"/>
            <a:endParaRPr lang="en-US" altLang="en-US" dirty="0">
              <a:solidFill>
                <a:srgbClr val="FFFFFF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  <p:grpSp>
        <p:nvGrpSpPr>
          <p:cNvPr id="40967" name="Group 40966">
            <a:extLst>
              <a:ext uri="{FF2B5EF4-FFF2-40B4-BE49-F238E27FC236}">
                <a16:creationId xmlns:a16="http://schemas.microsoft.com/office/drawing/2014/main" id="{6B339934-4AD6-4D42-AF1E-EB88E6C71F75}"/>
              </a:ext>
            </a:extLst>
          </p:cNvPr>
          <p:cNvGrpSpPr>
            <a:grpSpLocks/>
          </p:cNvGrpSpPr>
          <p:nvPr/>
        </p:nvGrpSpPr>
        <p:grpSpPr bwMode="auto">
          <a:xfrm>
            <a:off x="45113" y="1135752"/>
            <a:ext cx="8946370" cy="1600158"/>
            <a:chOff x="96" y="1344"/>
            <a:chExt cx="5472" cy="720"/>
          </a:xfrm>
        </p:grpSpPr>
        <p:grpSp>
          <p:nvGrpSpPr>
            <p:cNvPr id="6151" name="Group 40967">
              <a:extLst>
                <a:ext uri="{FF2B5EF4-FFF2-40B4-BE49-F238E27FC236}">
                  <a16:creationId xmlns:a16="http://schemas.microsoft.com/office/drawing/2014/main" id="{0A5622CC-7681-4F2B-AC72-A0E333C18D68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96" y="1344"/>
              <a:ext cx="5472" cy="720"/>
              <a:chOff x="192" y="1344"/>
              <a:chExt cx="5472" cy="816"/>
            </a:xfrm>
          </p:grpSpPr>
          <p:sp>
            <p:nvSpPr>
              <p:cNvPr id="6152" name="Rounded Rectangle 40968">
                <a:extLst>
                  <a:ext uri="{FF2B5EF4-FFF2-40B4-BE49-F238E27FC236}">
                    <a16:creationId xmlns:a16="http://schemas.microsoft.com/office/drawing/2014/main" id="{8CD0328C-A0CC-4BE3-B7D8-6DCF415D498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92" y="1344"/>
                <a:ext cx="5472" cy="816"/>
              </a:xfrm>
              <a:prstGeom prst="roundRect">
                <a:avLst>
                  <a:gd name="adj" fmla="val 10889"/>
                </a:avLst>
              </a:prstGeom>
              <a:gradFill rotWithShape="1">
                <a:gsLst>
                  <a:gs pos="0">
                    <a:srgbClr val="DDDDDD"/>
                  </a:gs>
                  <a:gs pos="50000">
                    <a:srgbClr val="EEEEEE"/>
                  </a:gs>
                  <a:gs pos="100000">
                    <a:srgbClr val="DDDDDD"/>
                  </a:gs>
                </a:gsLst>
                <a:lin ang="2700000" scaled="1"/>
              </a:gradFill>
              <a:ln>
                <a:noFill/>
              </a:ln>
              <a:effectLst>
                <a:outerShdw dist="135001" dir="2928847" algn="ctr" rotWithShape="0">
                  <a:srgbClr val="000000">
                    <a:alpha val="50000"/>
                  </a:srgbClr>
                </a:outerShdw>
              </a:effectLst>
              <a:extLst>
                <a:ext uri="{91240B29-F687-4F45-9708-019B960494DF}">
                  <a14:hiddenLine xmlns:a14="http://schemas.microsoft.com/office/drawing/2010/main" w="38100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SimSun" panose="02010600030101010101" pitchFamily="2" charset="-122"/>
                  </a:defRPr>
                </a:lvl1pPr>
                <a:lvl2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SimSun" panose="02010600030101010101" pitchFamily="2" charset="-122"/>
                  </a:defRPr>
                </a:lvl2pPr>
                <a:lvl3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SimSun" panose="02010600030101010101" pitchFamily="2" charset="-122"/>
                  </a:defRPr>
                </a:lvl3pPr>
                <a:lvl4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SimSun" panose="02010600030101010101" pitchFamily="2" charset="-122"/>
                  </a:defRPr>
                </a:lvl4pPr>
                <a:lvl5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SimSun" panose="02010600030101010101" pitchFamily="2" charset="-122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buFont typeface="Arial" panose="020B0604020202020204" pitchFamily="34" charset="0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SimSun" panose="02010600030101010101" pitchFamily="2" charset="-122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buFont typeface="Arial" panose="020B0604020202020204" pitchFamily="34" charset="0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SimSun" panose="02010600030101010101" pitchFamily="2" charset="-122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buFont typeface="Arial" panose="020B0604020202020204" pitchFamily="34" charset="0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SimSun" panose="02010600030101010101" pitchFamily="2" charset="-122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buFont typeface="Arial" panose="020B0604020202020204" pitchFamily="34" charset="0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SimSun" panose="02010600030101010101" pitchFamily="2" charset="-122"/>
                  </a:defRPr>
                </a:lvl9pPr>
              </a:lstStyle>
              <a:p>
                <a:r>
                  <a:rPr lang="en-US" altLang="en-US" sz="2800" b="1" dirty="0">
                    <a:latin typeface="Times New Roman" panose="02020603050405020304" pitchFamily="18" charset="0"/>
                  </a:rPr>
                  <a:t>         </a:t>
                </a:r>
              </a:p>
              <a:p>
                <a:r>
                  <a:rPr lang="en-US" altLang="en-US" sz="2800" b="1" dirty="0">
                    <a:latin typeface="Times New Roman" panose="02020603050405020304" pitchFamily="18" charset="0"/>
                  </a:rPr>
                  <a:t>          </a:t>
                </a:r>
              </a:p>
              <a:p>
                <a:endParaRPr lang="en-US" altLang="en-US" sz="2800" b="1" dirty="0">
                  <a:latin typeface="Times New Roman" panose="02020603050405020304" pitchFamily="18" charset="0"/>
                </a:endParaRPr>
              </a:p>
              <a:p>
                <a:r>
                  <a:rPr lang="en-US" altLang="en-US" sz="2800" b="1" dirty="0">
                    <a:latin typeface="Times New Roman" panose="02020603050405020304" pitchFamily="18" charset="0"/>
                  </a:rPr>
                  <a:t>            </a:t>
                </a:r>
              </a:p>
            </p:txBody>
          </p:sp>
          <p:sp>
            <p:nvSpPr>
              <p:cNvPr id="6153" name="Text Box 40969">
                <a:extLst>
                  <a:ext uri="{FF2B5EF4-FFF2-40B4-BE49-F238E27FC236}">
                    <a16:creationId xmlns:a16="http://schemas.microsoft.com/office/drawing/2014/main" id="{574D408C-3689-4EC5-8C5F-C3383225721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92" y="1440"/>
                <a:ext cx="5472" cy="64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SimSun" panose="02010600030101010101" pitchFamily="2" charset="-122"/>
                  </a:defRPr>
                </a:lvl1pPr>
                <a:lvl2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SimSun" panose="02010600030101010101" pitchFamily="2" charset="-122"/>
                  </a:defRPr>
                </a:lvl2pPr>
                <a:lvl3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SimSun" panose="02010600030101010101" pitchFamily="2" charset="-122"/>
                  </a:defRPr>
                </a:lvl3pPr>
                <a:lvl4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SimSun" panose="02010600030101010101" pitchFamily="2" charset="-122"/>
                  </a:defRPr>
                </a:lvl4pPr>
                <a:lvl5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SimSun" panose="02010600030101010101" pitchFamily="2" charset="-122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buFont typeface="Arial" panose="020B0604020202020204" pitchFamily="34" charset="0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SimSun" panose="02010600030101010101" pitchFamily="2" charset="-122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buFont typeface="Arial" panose="020B0604020202020204" pitchFamily="34" charset="0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SimSun" panose="02010600030101010101" pitchFamily="2" charset="-122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buFont typeface="Arial" panose="020B0604020202020204" pitchFamily="34" charset="0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SimSun" panose="02010600030101010101" pitchFamily="2" charset="-122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buFont typeface="Arial" panose="020B0604020202020204" pitchFamily="34" charset="0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SimSun" panose="02010600030101010101" pitchFamily="2" charset="-122"/>
                  </a:defRPr>
                </a:lvl9pPr>
              </a:lstStyle>
              <a:p>
                <a:r>
                  <a:rPr lang="en-US" altLang="en-US" sz="2400" b="1" dirty="0">
                    <a:latin typeface="Times New Roman" panose="02020603050405020304" pitchFamily="18" charset="0"/>
                  </a:rPr>
                  <a:t>             </a:t>
                </a:r>
                <a:r>
                  <a:rPr lang="en-US" altLang="en-US" sz="2400" b="1" dirty="0" err="1">
                    <a:solidFill>
                      <a:srgbClr val="1A0597"/>
                    </a:solidFill>
                    <a:latin typeface="Times New Roman" panose="02020603050405020304" pitchFamily="18" charset="0"/>
                  </a:rPr>
                  <a:t>Một</a:t>
                </a:r>
                <a:r>
                  <a:rPr lang="en-US" altLang="en-US" sz="2400" b="1" dirty="0">
                    <a:solidFill>
                      <a:srgbClr val="1A0597"/>
                    </a:solidFill>
                    <a:latin typeface="Times New Roman" panose="02020603050405020304" pitchFamily="18" charset="0"/>
                  </a:rPr>
                  <a:t> </a:t>
                </a:r>
                <a:r>
                  <a:rPr lang="en-US" altLang="en-US" sz="2400" b="1" dirty="0" err="1">
                    <a:solidFill>
                      <a:srgbClr val="1A0597"/>
                    </a:solidFill>
                    <a:latin typeface="Times New Roman" panose="02020603050405020304" pitchFamily="18" charset="0"/>
                  </a:rPr>
                  <a:t>cửa</a:t>
                </a:r>
                <a:r>
                  <a:rPr lang="en-US" altLang="en-US" sz="2400" b="1" dirty="0">
                    <a:solidFill>
                      <a:srgbClr val="1A0597"/>
                    </a:solidFill>
                    <a:latin typeface="Times New Roman" panose="02020603050405020304" pitchFamily="18" charset="0"/>
                  </a:rPr>
                  <a:t> </a:t>
                </a:r>
                <a:r>
                  <a:rPr lang="en-US" altLang="en-US" sz="2400" b="1" dirty="0" err="1">
                    <a:solidFill>
                      <a:srgbClr val="1A0597"/>
                    </a:solidFill>
                    <a:latin typeface="Times New Roman" panose="02020603050405020304" pitchFamily="18" charset="0"/>
                  </a:rPr>
                  <a:t>hàng</a:t>
                </a:r>
                <a:r>
                  <a:rPr lang="en-US" altLang="en-US" sz="2400" b="1" dirty="0">
                    <a:solidFill>
                      <a:srgbClr val="1A0597"/>
                    </a:solidFill>
                    <a:latin typeface="Times New Roman" panose="02020603050405020304" pitchFamily="18" charset="0"/>
                  </a:rPr>
                  <a:t> </a:t>
                </a:r>
                <a:r>
                  <a:rPr lang="en-US" altLang="en-US" sz="2400" b="1" dirty="0" err="1">
                    <a:solidFill>
                      <a:srgbClr val="1A0597"/>
                    </a:solidFill>
                    <a:latin typeface="Times New Roman" panose="02020603050405020304" pitchFamily="18" charset="0"/>
                  </a:rPr>
                  <a:t>buổi</a:t>
                </a:r>
                <a:r>
                  <a:rPr lang="en-US" altLang="en-US" sz="2400" b="1" dirty="0">
                    <a:solidFill>
                      <a:srgbClr val="1A0597"/>
                    </a:solidFill>
                    <a:latin typeface="Times New Roman" panose="02020603050405020304" pitchFamily="18" charset="0"/>
                  </a:rPr>
                  <a:t> </a:t>
                </a:r>
                <a:r>
                  <a:rPr lang="en-US" altLang="en-US" sz="2400" b="1" dirty="0" err="1">
                    <a:solidFill>
                      <a:srgbClr val="1A0597"/>
                    </a:solidFill>
                    <a:latin typeface="Times New Roman" panose="02020603050405020304" pitchFamily="18" charset="0"/>
                  </a:rPr>
                  <a:t>sáng</a:t>
                </a:r>
                <a:r>
                  <a:rPr lang="en-US" altLang="en-US" sz="2400" b="1" dirty="0">
                    <a:solidFill>
                      <a:srgbClr val="1A0597"/>
                    </a:solidFill>
                    <a:latin typeface="Times New Roman" panose="02020603050405020304" pitchFamily="18" charset="0"/>
                  </a:rPr>
                  <a:t> </a:t>
                </a:r>
                <a:r>
                  <a:rPr lang="en-US" altLang="en-US" sz="2400" b="1" dirty="0" err="1">
                    <a:solidFill>
                      <a:srgbClr val="1A0597"/>
                    </a:solidFill>
                    <a:latin typeface="Times New Roman" panose="02020603050405020304" pitchFamily="18" charset="0"/>
                  </a:rPr>
                  <a:t>bán</a:t>
                </a:r>
                <a:r>
                  <a:rPr lang="en-US" altLang="en-US" sz="2400" b="1" dirty="0">
                    <a:solidFill>
                      <a:srgbClr val="1A0597"/>
                    </a:solidFill>
                    <a:latin typeface="Times New Roman" panose="02020603050405020304" pitchFamily="18" charset="0"/>
                  </a:rPr>
                  <a:t> </a:t>
                </a:r>
                <a:r>
                  <a:rPr lang="en-US" altLang="en-US" sz="2400" b="1" dirty="0" err="1">
                    <a:solidFill>
                      <a:srgbClr val="1A0597"/>
                    </a:solidFill>
                    <a:latin typeface="Times New Roman" panose="02020603050405020304" pitchFamily="18" charset="0"/>
                  </a:rPr>
                  <a:t>được</a:t>
                </a:r>
                <a:r>
                  <a:rPr lang="en-US" altLang="en-US" sz="2400" b="1" dirty="0">
                    <a:solidFill>
                      <a:srgbClr val="1A0597"/>
                    </a:solidFill>
                    <a:latin typeface="Times New Roman" panose="02020603050405020304" pitchFamily="18" charset="0"/>
                  </a:rPr>
                  <a:t> 635 </a:t>
                </a:r>
                <a:r>
                  <a:rPr lang="en-US" altLang="en-US" sz="2400" b="1" dirty="0" err="1">
                    <a:solidFill>
                      <a:srgbClr val="1A0597"/>
                    </a:solidFill>
                    <a:latin typeface="Times New Roman" panose="02020603050405020304" pitchFamily="18" charset="0"/>
                  </a:rPr>
                  <a:t>lít</a:t>
                </a:r>
                <a:r>
                  <a:rPr lang="en-US" altLang="en-US" sz="2400" b="1" dirty="0">
                    <a:solidFill>
                      <a:srgbClr val="1A0597"/>
                    </a:solidFill>
                    <a:latin typeface="Times New Roman" panose="02020603050405020304" pitchFamily="18" charset="0"/>
                  </a:rPr>
                  <a:t> </a:t>
                </a:r>
                <a:r>
                  <a:rPr lang="en-US" altLang="en-US" sz="2400" b="1" dirty="0" err="1">
                    <a:solidFill>
                      <a:srgbClr val="1A0597"/>
                    </a:solidFill>
                    <a:latin typeface="Times New Roman" panose="02020603050405020304" pitchFamily="18" charset="0"/>
                  </a:rPr>
                  <a:t>xăng</a:t>
                </a:r>
                <a:r>
                  <a:rPr lang="en-US" altLang="en-US" sz="2400" b="1" dirty="0">
                    <a:solidFill>
                      <a:srgbClr val="1A0597"/>
                    </a:solidFill>
                    <a:latin typeface="Times New Roman" panose="02020603050405020304" pitchFamily="18" charset="0"/>
                  </a:rPr>
                  <a:t>, </a:t>
                </a:r>
                <a:r>
                  <a:rPr lang="en-US" altLang="en-US" sz="2400" b="1" dirty="0" err="1">
                    <a:solidFill>
                      <a:srgbClr val="1A0597"/>
                    </a:solidFill>
                    <a:latin typeface="Times New Roman" panose="02020603050405020304" pitchFamily="18" charset="0"/>
                  </a:rPr>
                  <a:t>buổi</a:t>
                </a:r>
                <a:r>
                  <a:rPr lang="en-US" altLang="en-US" sz="2400" b="1" dirty="0">
                    <a:solidFill>
                      <a:srgbClr val="1A0597"/>
                    </a:solidFill>
                    <a:latin typeface="Times New Roman" panose="02020603050405020304" pitchFamily="18" charset="0"/>
                  </a:rPr>
                  <a:t> </a:t>
                </a:r>
                <a:r>
                  <a:rPr lang="en-US" altLang="en-US" sz="2400" b="1" dirty="0" err="1">
                    <a:solidFill>
                      <a:srgbClr val="1A0597"/>
                    </a:solidFill>
                    <a:latin typeface="Times New Roman" panose="02020603050405020304" pitchFamily="18" charset="0"/>
                  </a:rPr>
                  <a:t>chiều</a:t>
                </a:r>
                <a:endParaRPr lang="en-US" altLang="en-US" sz="2400" b="1" dirty="0">
                  <a:solidFill>
                    <a:srgbClr val="1A0597"/>
                  </a:solidFill>
                  <a:latin typeface="Times New Roman" panose="02020603050405020304" pitchFamily="18" charset="0"/>
                </a:endParaRPr>
              </a:p>
              <a:p>
                <a:r>
                  <a:rPr lang="en-US" altLang="en-US" sz="2400" b="1" dirty="0">
                    <a:solidFill>
                      <a:srgbClr val="1A0597"/>
                    </a:solidFill>
                    <a:latin typeface="Times New Roman" panose="02020603050405020304" pitchFamily="18" charset="0"/>
                  </a:rPr>
                  <a:t>           </a:t>
                </a:r>
                <a:r>
                  <a:rPr lang="en-US" altLang="en-US" sz="2400" b="1" dirty="0" err="1">
                    <a:solidFill>
                      <a:srgbClr val="1A0597"/>
                    </a:solidFill>
                    <a:latin typeface="Times New Roman" panose="02020603050405020304" pitchFamily="18" charset="0"/>
                  </a:rPr>
                  <a:t>bán</a:t>
                </a:r>
                <a:r>
                  <a:rPr lang="en-US" altLang="en-US" sz="2400" b="1" dirty="0">
                    <a:solidFill>
                      <a:srgbClr val="1A0597"/>
                    </a:solidFill>
                    <a:latin typeface="Times New Roman" panose="02020603050405020304" pitchFamily="18" charset="0"/>
                  </a:rPr>
                  <a:t> </a:t>
                </a:r>
                <a:r>
                  <a:rPr lang="en-US" altLang="en-US" sz="2400" b="1" dirty="0" err="1">
                    <a:solidFill>
                      <a:srgbClr val="1A0597"/>
                    </a:solidFill>
                    <a:latin typeface="Times New Roman" panose="02020603050405020304" pitchFamily="18" charset="0"/>
                  </a:rPr>
                  <a:t>được</a:t>
                </a:r>
                <a:r>
                  <a:rPr lang="en-US" altLang="en-US" sz="2400" b="1" dirty="0">
                    <a:solidFill>
                      <a:srgbClr val="1A0597"/>
                    </a:solidFill>
                    <a:latin typeface="Times New Roman" panose="02020603050405020304" pitchFamily="18" charset="0"/>
                  </a:rPr>
                  <a:t> </a:t>
                </a:r>
                <a:r>
                  <a:rPr lang="en-US" altLang="en-US" sz="2400" b="1" dirty="0" err="1">
                    <a:solidFill>
                      <a:srgbClr val="1A0597"/>
                    </a:solidFill>
                    <a:latin typeface="Times New Roman" panose="02020603050405020304" pitchFamily="18" charset="0"/>
                  </a:rPr>
                  <a:t>ít</a:t>
                </a:r>
                <a:r>
                  <a:rPr lang="en-US" altLang="en-US" sz="2400" b="1" dirty="0">
                    <a:solidFill>
                      <a:srgbClr val="1A0597"/>
                    </a:solidFill>
                    <a:latin typeface="Times New Roman" panose="02020603050405020304" pitchFamily="18" charset="0"/>
                  </a:rPr>
                  <a:t> </a:t>
                </a:r>
                <a:r>
                  <a:rPr lang="en-US" altLang="en-US" sz="2400" b="1" dirty="0" err="1">
                    <a:solidFill>
                      <a:srgbClr val="1A0597"/>
                    </a:solidFill>
                    <a:latin typeface="Times New Roman" panose="02020603050405020304" pitchFamily="18" charset="0"/>
                  </a:rPr>
                  <a:t>hơn</a:t>
                </a:r>
                <a:r>
                  <a:rPr lang="en-US" altLang="en-US" sz="2400" b="1" dirty="0">
                    <a:solidFill>
                      <a:srgbClr val="1A0597"/>
                    </a:solidFill>
                    <a:latin typeface="Times New Roman" panose="02020603050405020304" pitchFamily="18" charset="0"/>
                  </a:rPr>
                  <a:t> </a:t>
                </a:r>
                <a:r>
                  <a:rPr lang="en-US" altLang="en-US" sz="2400" b="1" dirty="0" err="1">
                    <a:solidFill>
                      <a:srgbClr val="1A0597"/>
                    </a:solidFill>
                    <a:latin typeface="Times New Roman" panose="02020603050405020304" pitchFamily="18" charset="0"/>
                  </a:rPr>
                  <a:t>buổi</a:t>
                </a:r>
                <a:r>
                  <a:rPr lang="en-US" altLang="en-US" sz="2400" b="1" dirty="0">
                    <a:solidFill>
                      <a:srgbClr val="1A0597"/>
                    </a:solidFill>
                    <a:latin typeface="Times New Roman" panose="02020603050405020304" pitchFamily="18" charset="0"/>
                  </a:rPr>
                  <a:t> </a:t>
                </a:r>
                <a:r>
                  <a:rPr lang="en-US" altLang="en-US" sz="2400" b="1" dirty="0" err="1">
                    <a:solidFill>
                      <a:srgbClr val="1A0597"/>
                    </a:solidFill>
                    <a:latin typeface="Times New Roman" panose="02020603050405020304" pitchFamily="18" charset="0"/>
                  </a:rPr>
                  <a:t>sáng</a:t>
                </a:r>
                <a:r>
                  <a:rPr lang="en-US" altLang="en-US" sz="2400" b="1" dirty="0">
                    <a:solidFill>
                      <a:srgbClr val="1A0597"/>
                    </a:solidFill>
                    <a:latin typeface="Times New Roman" panose="02020603050405020304" pitchFamily="18" charset="0"/>
                  </a:rPr>
                  <a:t> 128 </a:t>
                </a:r>
                <a:r>
                  <a:rPr lang="en-US" altLang="en-US" sz="2400" b="1" dirty="0" err="1">
                    <a:solidFill>
                      <a:srgbClr val="1A0597"/>
                    </a:solidFill>
                    <a:latin typeface="Times New Roman" panose="02020603050405020304" pitchFamily="18" charset="0"/>
                  </a:rPr>
                  <a:t>lít</a:t>
                </a:r>
                <a:r>
                  <a:rPr lang="en-US" altLang="en-US" sz="2400" b="1" dirty="0">
                    <a:solidFill>
                      <a:srgbClr val="1A0597"/>
                    </a:solidFill>
                    <a:latin typeface="Times New Roman" panose="02020603050405020304" pitchFamily="18" charset="0"/>
                  </a:rPr>
                  <a:t> </a:t>
                </a:r>
                <a:r>
                  <a:rPr lang="en-US" altLang="en-US" sz="2400" b="1" dirty="0" err="1">
                    <a:solidFill>
                      <a:srgbClr val="1A0597"/>
                    </a:solidFill>
                    <a:latin typeface="Times New Roman" panose="02020603050405020304" pitchFamily="18" charset="0"/>
                  </a:rPr>
                  <a:t>xăng</a:t>
                </a:r>
                <a:r>
                  <a:rPr lang="en-US" altLang="en-US" sz="2400" b="1" dirty="0">
                    <a:solidFill>
                      <a:srgbClr val="1A0597"/>
                    </a:solidFill>
                    <a:latin typeface="Times New Roman" panose="02020603050405020304" pitchFamily="18" charset="0"/>
                  </a:rPr>
                  <a:t>. </a:t>
                </a:r>
                <a:r>
                  <a:rPr lang="en-US" altLang="en-US" sz="2400" b="1" dirty="0" err="1">
                    <a:solidFill>
                      <a:srgbClr val="1A0597"/>
                    </a:solidFill>
                    <a:latin typeface="Times New Roman" panose="02020603050405020304" pitchFamily="18" charset="0"/>
                  </a:rPr>
                  <a:t>Hỏi</a:t>
                </a:r>
                <a:r>
                  <a:rPr lang="en-US" altLang="en-US" sz="2400" b="1" dirty="0">
                    <a:solidFill>
                      <a:srgbClr val="1A0597"/>
                    </a:solidFill>
                    <a:latin typeface="Times New Roman" panose="02020603050405020304" pitchFamily="18" charset="0"/>
                  </a:rPr>
                  <a:t> </a:t>
                </a:r>
                <a:r>
                  <a:rPr lang="en-US" altLang="en-US" sz="2400" b="1" dirty="0" err="1">
                    <a:solidFill>
                      <a:srgbClr val="1A0597"/>
                    </a:solidFill>
                    <a:latin typeface="Times New Roman" panose="02020603050405020304" pitchFamily="18" charset="0"/>
                  </a:rPr>
                  <a:t>buổi</a:t>
                </a:r>
                <a:r>
                  <a:rPr lang="en-US" altLang="en-US" sz="2400" b="1" dirty="0">
                    <a:solidFill>
                      <a:srgbClr val="1A0597"/>
                    </a:solidFill>
                    <a:latin typeface="Times New Roman" panose="02020603050405020304" pitchFamily="18" charset="0"/>
                  </a:rPr>
                  <a:t> </a:t>
                </a:r>
                <a:r>
                  <a:rPr lang="en-US" altLang="en-US" sz="2400" b="1" dirty="0" err="1">
                    <a:solidFill>
                      <a:srgbClr val="1A0597"/>
                    </a:solidFill>
                    <a:latin typeface="Times New Roman" panose="02020603050405020304" pitchFamily="18" charset="0"/>
                  </a:rPr>
                  <a:t>chiều</a:t>
                </a:r>
                <a:r>
                  <a:rPr lang="en-US" altLang="en-US" sz="2400" b="1" dirty="0">
                    <a:solidFill>
                      <a:srgbClr val="1A0597"/>
                    </a:solidFill>
                    <a:latin typeface="Times New Roman" panose="02020603050405020304" pitchFamily="18" charset="0"/>
                  </a:rPr>
                  <a:t> </a:t>
                </a:r>
                <a:r>
                  <a:rPr lang="en-US" altLang="en-US" sz="2400" b="1" dirty="0" err="1">
                    <a:solidFill>
                      <a:srgbClr val="1A0597"/>
                    </a:solidFill>
                    <a:latin typeface="Times New Roman" panose="02020603050405020304" pitchFamily="18" charset="0"/>
                  </a:rPr>
                  <a:t>cửa</a:t>
                </a:r>
                <a:endParaRPr lang="en-US" altLang="en-US" sz="2400" b="1" dirty="0">
                  <a:solidFill>
                    <a:srgbClr val="1A0597"/>
                  </a:solidFill>
                  <a:latin typeface="Times New Roman" panose="02020603050405020304" pitchFamily="18" charset="0"/>
                </a:endParaRPr>
              </a:p>
              <a:p>
                <a:r>
                  <a:rPr lang="en-US" altLang="en-US" sz="2400" b="1" dirty="0">
                    <a:solidFill>
                      <a:srgbClr val="1A0597"/>
                    </a:solidFill>
                    <a:latin typeface="Times New Roman" panose="02020603050405020304" pitchFamily="18" charset="0"/>
                  </a:rPr>
                  <a:t>           </a:t>
                </a:r>
                <a:r>
                  <a:rPr lang="en-US" altLang="en-US" sz="2400" b="1" dirty="0" err="1">
                    <a:solidFill>
                      <a:srgbClr val="1A0597"/>
                    </a:solidFill>
                    <a:latin typeface="Times New Roman" panose="02020603050405020304" pitchFamily="18" charset="0"/>
                  </a:rPr>
                  <a:t>hàng</a:t>
                </a:r>
                <a:r>
                  <a:rPr lang="en-US" altLang="en-US" sz="2400" b="1" dirty="0">
                    <a:solidFill>
                      <a:srgbClr val="1A0597"/>
                    </a:solidFill>
                    <a:latin typeface="Times New Roman" panose="02020603050405020304" pitchFamily="18" charset="0"/>
                  </a:rPr>
                  <a:t> </a:t>
                </a:r>
                <a:r>
                  <a:rPr lang="en-US" altLang="en-US" sz="2400" b="1" dirty="0" err="1">
                    <a:solidFill>
                      <a:srgbClr val="1A0597"/>
                    </a:solidFill>
                    <a:latin typeface="Times New Roman" panose="02020603050405020304" pitchFamily="18" charset="0"/>
                  </a:rPr>
                  <a:t>đó</a:t>
                </a:r>
                <a:r>
                  <a:rPr lang="en-US" altLang="en-US" sz="2400" b="1" dirty="0">
                    <a:solidFill>
                      <a:srgbClr val="1A0597"/>
                    </a:solidFill>
                    <a:latin typeface="Times New Roman" panose="02020603050405020304" pitchFamily="18" charset="0"/>
                  </a:rPr>
                  <a:t> </a:t>
                </a:r>
                <a:r>
                  <a:rPr lang="en-US" altLang="en-US" sz="2400" b="1" dirty="0" err="1">
                    <a:solidFill>
                      <a:srgbClr val="1A0597"/>
                    </a:solidFill>
                    <a:latin typeface="Times New Roman" panose="02020603050405020304" pitchFamily="18" charset="0"/>
                  </a:rPr>
                  <a:t>bán</a:t>
                </a:r>
                <a:r>
                  <a:rPr lang="en-US" altLang="en-US" sz="2400" b="1" dirty="0">
                    <a:solidFill>
                      <a:srgbClr val="1A0597"/>
                    </a:solidFill>
                    <a:latin typeface="Times New Roman" panose="02020603050405020304" pitchFamily="18" charset="0"/>
                  </a:rPr>
                  <a:t> </a:t>
                </a:r>
                <a:r>
                  <a:rPr lang="en-US" altLang="en-US" sz="2400" b="1" dirty="0" err="1">
                    <a:solidFill>
                      <a:srgbClr val="1A0597"/>
                    </a:solidFill>
                    <a:latin typeface="Times New Roman" panose="02020603050405020304" pitchFamily="18" charset="0"/>
                  </a:rPr>
                  <a:t>được</a:t>
                </a:r>
                <a:r>
                  <a:rPr lang="en-US" altLang="en-US" sz="2400" b="1" dirty="0">
                    <a:solidFill>
                      <a:srgbClr val="1A0597"/>
                    </a:solidFill>
                    <a:latin typeface="Times New Roman" panose="02020603050405020304" pitchFamily="18" charset="0"/>
                  </a:rPr>
                  <a:t> bao </a:t>
                </a:r>
                <a:r>
                  <a:rPr lang="en-US" altLang="en-US" sz="2400" b="1" dirty="0" err="1">
                    <a:solidFill>
                      <a:srgbClr val="1A0597"/>
                    </a:solidFill>
                    <a:latin typeface="Times New Roman" panose="02020603050405020304" pitchFamily="18" charset="0"/>
                  </a:rPr>
                  <a:t>nhiêu</a:t>
                </a:r>
                <a:r>
                  <a:rPr lang="en-US" altLang="en-US" sz="2400" b="1" dirty="0">
                    <a:solidFill>
                      <a:srgbClr val="1A0597"/>
                    </a:solidFill>
                    <a:latin typeface="Times New Roman" panose="02020603050405020304" pitchFamily="18" charset="0"/>
                  </a:rPr>
                  <a:t> </a:t>
                </a:r>
                <a:r>
                  <a:rPr lang="en-US" altLang="en-US" sz="2400" b="1" dirty="0" err="1">
                    <a:solidFill>
                      <a:srgbClr val="1A0597"/>
                    </a:solidFill>
                    <a:latin typeface="Times New Roman" panose="02020603050405020304" pitchFamily="18" charset="0"/>
                  </a:rPr>
                  <a:t>lít</a:t>
                </a:r>
                <a:r>
                  <a:rPr lang="en-US" altLang="en-US" sz="2400" b="1" dirty="0">
                    <a:solidFill>
                      <a:srgbClr val="1A0597"/>
                    </a:solidFill>
                    <a:latin typeface="Times New Roman" panose="02020603050405020304" pitchFamily="18" charset="0"/>
                  </a:rPr>
                  <a:t> </a:t>
                </a:r>
                <a:r>
                  <a:rPr lang="en-US" altLang="en-US" sz="2400" b="1" dirty="0" err="1">
                    <a:solidFill>
                      <a:srgbClr val="1A0597"/>
                    </a:solidFill>
                    <a:latin typeface="Times New Roman" panose="02020603050405020304" pitchFamily="18" charset="0"/>
                  </a:rPr>
                  <a:t>xăng</a:t>
                </a:r>
                <a:r>
                  <a:rPr lang="en-US" altLang="en-US" sz="2400" b="1" dirty="0">
                    <a:solidFill>
                      <a:srgbClr val="1A0597"/>
                    </a:solidFill>
                    <a:latin typeface="Times New Roman" panose="02020603050405020304" pitchFamily="18" charset="0"/>
                  </a:rPr>
                  <a:t>?</a:t>
                </a:r>
              </a:p>
            </p:txBody>
          </p:sp>
        </p:grpSp>
        <p:grpSp>
          <p:nvGrpSpPr>
            <p:cNvPr id="6154" name="Group 40970">
              <a:extLst>
                <a:ext uri="{FF2B5EF4-FFF2-40B4-BE49-F238E27FC236}">
                  <a16:creationId xmlns:a16="http://schemas.microsoft.com/office/drawing/2014/main" id="{C5D56CBE-ADAA-4F94-9152-8B8A06FAB1C4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61" y="1401"/>
              <a:ext cx="480" cy="318"/>
              <a:chOff x="259" y="1598"/>
              <a:chExt cx="528" cy="402"/>
            </a:xfrm>
          </p:grpSpPr>
          <p:grpSp>
            <p:nvGrpSpPr>
              <p:cNvPr id="6155" name="Group 40971">
                <a:extLst>
                  <a:ext uri="{FF2B5EF4-FFF2-40B4-BE49-F238E27FC236}">
                    <a16:creationId xmlns:a16="http://schemas.microsoft.com/office/drawing/2014/main" id="{DC96694B-15EB-4EC8-8EE1-5B09E81FD19F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59" y="1600"/>
                <a:ext cx="528" cy="400"/>
                <a:chOff x="1027" y="3147"/>
                <a:chExt cx="768" cy="775"/>
              </a:xfrm>
            </p:grpSpPr>
            <p:sp>
              <p:nvSpPr>
                <p:cNvPr id="6156" name="Rounded Rectangle 40972">
                  <a:extLst>
                    <a:ext uri="{FF2B5EF4-FFF2-40B4-BE49-F238E27FC236}">
                      <a16:creationId xmlns:a16="http://schemas.microsoft.com/office/drawing/2014/main" id="{50D63F1A-D612-4216-AD91-86426667B80F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027" y="3147"/>
                  <a:ext cx="768" cy="746"/>
                </a:xfrm>
                <a:prstGeom prst="roundRect">
                  <a:avLst>
                    <a:gd name="adj" fmla="val 11921"/>
                  </a:avLst>
                </a:prstGeom>
                <a:solidFill>
                  <a:srgbClr val="6699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3810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SimSun" panose="02010600030101010101" pitchFamily="2" charset="-122"/>
                    </a:defRPr>
                  </a:lvl1pPr>
                  <a:lvl2pPr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SimSun" panose="02010600030101010101" pitchFamily="2" charset="-122"/>
                    </a:defRPr>
                  </a:lvl2pPr>
                  <a:lvl3pPr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SimSun" panose="02010600030101010101" pitchFamily="2" charset="-122"/>
                    </a:defRPr>
                  </a:lvl3pPr>
                  <a:lvl4pPr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SimSun" panose="02010600030101010101" pitchFamily="2" charset="-122"/>
                    </a:defRPr>
                  </a:lvl4pPr>
                  <a:lvl5pPr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SimSun" panose="02010600030101010101" pitchFamily="2" charset="-122"/>
                    </a:defRPr>
                  </a:lvl5pPr>
                  <a:lvl6pPr fontAlgn="base">
                    <a:spcBef>
                      <a:spcPct val="0"/>
                    </a:spcBef>
                    <a:spcAft>
                      <a:spcPct val="0"/>
                    </a:spcAft>
                    <a:buFont typeface="Arial" panose="020B0604020202020204" pitchFamily="34" charset="0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SimSun" panose="02010600030101010101" pitchFamily="2" charset="-122"/>
                    </a:defRPr>
                  </a:lvl6pPr>
                  <a:lvl7pPr fontAlgn="base">
                    <a:spcBef>
                      <a:spcPct val="0"/>
                    </a:spcBef>
                    <a:spcAft>
                      <a:spcPct val="0"/>
                    </a:spcAft>
                    <a:buFont typeface="Arial" panose="020B0604020202020204" pitchFamily="34" charset="0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SimSun" panose="02010600030101010101" pitchFamily="2" charset="-122"/>
                    </a:defRPr>
                  </a:lvl7pPr>
                  <a:lvl8pPr fontAlgn="base">
                    <a:spcBef>
                      <a:spcPct val="0"/>
                    </a:spcBef>
                    <a:spcAft>
                      <a:spcPct val="0"/>
                    </a:spcAft>
                    <a:buFont typeface="Arial" panose="020B0604020202020204" pitchFamily="34" charset="0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SimSun" panose="02010600030101010101" pitchFamily="2" charset="-122"/>
                    </a:defRPr>
                  </a:lvl8pPr>
                  <a:lvl9pPr fontAlgn="base">
                    <a:spcBef>
                      <a:spcPct val="0"/>
                    </a:spcBef>
                    <a:spcAft>
                      <a:spcPct val="0"/>
                    </a:spcAft>
                    <a:buFont typeface="Arial" panose="020B0604020202020204" pitchFamily="34" charset="0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SimSun" panose="02010600030101010101" pitchFamily="2" charset="-122"/>
                    </a:defRPr>
                  </a:lvl9pPr>
                </a:lstStyle>
                <a:p>
                  <a:endParaRPr lang="en-US" altLang="zh-CN" dirty="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6157" name="Freeform 40973">
                  <a:extLst>
                    <a:ext uri="{FF2B5EF4-FFF2-40B4-BE49-F238E27FC236}">
                      <a16:creationId xmlns:a16="http://schemas.microsoft.com/office/drawing/2014/main" id="{397135B2-A6E3-4706-A70F-92290B3317A7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047" y="3168"/>
                  <a:ext cx="383" cy="373"/>
                </a:xfrm>
                <a:custGeom>
                  <a:avLst/>
                  <a:gdLst>
                    <a:gd name="T0" fmla="*/ 118 w 596"/>
                    <a:gd name="T1" fmla="*/ 0 h 598"/>
                    <a:gd name="T2" fmla="*/ 0 w 596"/>
                    <a:gd name="T3" fmla="*/ 118 h 598"/>
                    <a:gd name="T4" fmla="*/ 0 w 596"/>
                    <a:gd name="T5" fmla="*/ 589 h 598"/>
                    <a:gd name="T6" fmla="*/ 161 w 596"/>
                    <a:gd name="T7" fmla="*/ 174 h 598"/>
                    <a:gd name="T8" fmla="*/ 589 w 596"/>
                    <a:gd name="T9" fmla="*/ 0 h 598"/>
                    <a:gd name="T10" fmla="*/ 118 w 596"/>
                    <a:gd name="T11" fmla="*/ 0 h 5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596" h="598">
                      <a:moveTo>
                        <a:pt x="118" y="0"/>
                      </a:moveTo>
                      <a:cubicBezTo>
                        <a:pt x="53" y="0"/>
                        <a:pt x="0" y="53"/>
                        <a:pt x="0" y="118"/>
                      </a:cubicBezTo>
                      <a:lnTo>
                        <a:pt x="0" y="589"/>
                      </a:lnTo>
                      <a:cubicBezTo>
                        <a:pt x="27" y="598"/>
                        <a:pt x="12" y="309"/>
                        <a:pt x="161" y="174"/>
                      </a:cubicBezTo>
                      <a:cubicBezTo>
                        <a:pt x="310" y="39"/>
                        <a:pt x="596" y="29"/>
                        <a:pt x="589" y="0"/>
                      </a:cubicBezTo>
                      <a:lnTo>
                        <a:pt x="118" y="0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rgbClr val="9CCDFF"/>
                    </a:gs>
                    <a:gs pos="100000">
                      <a:schemeClr val="accent2">
                        <a:alpha val="0"/>
                      </a:schemeClr>
                    </a:gs>
                  </a:gsLst>
                  <a:lin ang="27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SimSun" panose="02010600030101010101" pitchFamily="2" charset="-122"/>
                    </a:defRPr>
                  </a:lvl1pPr>
                  <a:lvl2pPr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SimSun" panose="02010600030101010101" pitchFamily="2" charset="-122"/>
                    </a:defRPr>
                  </a:lvl2pPr>
                  <a:lvl3pPr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SimSun" panose="02010600030101010101" pitchFamily="2" charset="-122"/>
                    </a:defRPr>
                  </a:lvl3pPr>
                  <a:lvl4pPr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SimSun" panose="02010600030101010101" pitchFamily="2" charset="-122"/>
                    </a:defRPr>
                  </a:lvl4pPr>
                  <a:lvl5pPr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SimSun" panose="02010600030101010101" pitchFamily="2" charset="-122"/>
                    </a:defRPr>
                  </a:lvl5pPr>
                  <a:lvl6pPr fontAlgn="base">
                    <a:spcBef>
                      <a:spcPct val="0"/>
                    </a:spcBef>
                    <a:spcAft>
                      <a:spcPct val="0"/>
                    </a:spcAft>
                    <a:buFont typeface="Arial" panose="020B0604020202020204" pitchFamily="34" charset="0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SimSun" panose="02010600030101010101" pitchFamily="2" charset="-122"/>
                    </a:defRPr>
                  </a:lvl6pPr>
                  <a:lvl7pPr fontAlgn="base">
                    <a:spcBef>
                      <a:spcPct val="0"/>
                    </a:spcBef>
                    <a:spcAft>
                      <a:spcPct val="0"/>
                    </a:spcAft>
                    <a:buFont typeface="Arial" panose="020B0604020202020204" pitchFamily="34" charset="0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SimSun" panose="02010600030101010101" pitchFamily="2" charset="-122"/>
                    </a:defRPr>
                  </a:lvl7pPr>
                  <a:lvl8pPr fontAlgn="base">
                    <a:spcBef>
                      <a:spcPct val="0"/>
                    </a:spcBef>
                    <a:spcAft>
                      <a:spcPct val="0"/>
                    </a:spcAft>
                    <a:buFont typeface="Arial" panose="020B0604020202020204" pitchFamily="34" charset="0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SimSun" panose="02010600030101010101" pitchFamily="2" charset="-122"/>
                    </a:defRPr>
                  </a:lvl8pPr>
                  <a:lvl9pPr fontAlgn="base">
                    <a:spcBef>
                      <a:spcPct val="0"/>
                    </a:spcBef>
                    <a:spcAft>
                      <a:spcPct val="0"/>
                    </a:spcAft>
                    <a:buFont typeface="Arial" panose="020B0604020202020204" pitchFamily="34" charset="0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SimSun" panose="02010600030101010101" pitchFamily="2" charset="-122"/>
                    </a:defRPr>
                  </a:lvl9pPr>
                </a:lstStyle>
                <a:p>
                  <a:endParaRPr lang="en-US" altLang="zh-CN" dirty="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40975" name="Text Box 40974">
                  <a:extLst>
                    <a:ext uri="{FF2B5EF4-FFF2-40B4-BE49-F238E27FC236}">
                      <a16:creationId xmlns:a16="http://schemas.microsoft.com/office/drawing/2014/main" id="{FA1344B0-5534-4661-BEB1-E0A25BF70193}"/>
                    </a:ext>
                  </a:extLst>
                </p:cNvPr>
                <p:cNvSpPr txBox="1"/>
                <p:nvPr/>
              </p:nvSpPr>
              <p:spPr>
                <a:xfrm>
                  <a:off x="1282" y="3322"/>
                  <a:ext cx="186" cy="600"/>
                </a:xfrm>
                <a:prstGeom prst="rect">
                  <a:avLst/>
                </a:prstGeom>
                <a:noFill/>
                <a:ln w="9525">
                  <a:noFill/>
                </a:ln>
                <a:effectLst>
                  <a:outerShdw dist="35921" dir="2699999" algn="ctr" rotWithShape="0">
                    <a:schemeClr val="tx1"/>
                  </a:outerShdw>
                </a:effectLst>
              </p:spPr>
              <p:txBody>
                <a:bodyPr>
                  <a:spAutoFit/>
                </a:bodyPr>
                <a:lstStyle/>
                <a:p>
                  <a:pPr algn="ctr" eaLnBrk="0" hangingPunct="0"/>
                  <a:endParaRPr sz="2800" noProof="1">
                    <a:solidFill>
                      <a:srgbClr val="FFFFFF"/>
                    </a:solidFill>
                    <a:effectLst>
                      <a:outerShdw blurRad="38100" dist="38100" dir="2700000">
                        <a:srgbClr val="C0C0C0"/>
                      </a:outerShdw>
                    </a:effectLst>
                    <a:latin typeface="Times New Roman" panose="02020603050405020304" pitchFamily="18" charset="0"/>
                  </a:endParaRPr>
                </a:p>
              </p:txBody>
            </p:sp>
          </p:grpSp>
          <p:sp>
            <p:nvSpPr>
              <p:cNvPr id="6159" name="Text Box 40975">
                <a:extLst>
                  <a:ext uri="{FF2B5EF4-FFF2-40B4-BE49-F238E27FC236}">
                    <a16:creationId xmlns:a16="http://schemas.microsoft.com/office/drawing/2014/main" id="{C5BFBBDE-E666-4842-83A3-8A1274CD9E2F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84" y="1598"/>
                <a:ext cx="288" cy="31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SimSun" panose="02010600030101010101" pitchFamily="2" charset="-122"/>
                  </a:defRPr>
                </a:lvl1pPr>
                <a:lvl2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SimSun" panose="02010600030101010101" pitchFamily="2" charset="-122"/>
                  </a:defRPr>
                </a:lvl2pPr>
                <a:lvl3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SimSun" panose="02010600030101010101" pitchFamily="2" charset="-122"/>
                  </a:defRPr>
                </a:lvl3pPr>
                <a:lvl4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SimSun" panose="02010600030101010101" pitchFamily="2" charset="-122"/>
                  </a:defRPr>
                </a:lvl4pPr>
                <a:lvl5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SimSun" panose="02010600030101010101" pitchFamily="2" charset="-122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buFont typeface="Arial" panose="020B0604020202020204" pitchFamily="34" charset="0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SimSun" panose="02010600030101010101" pitchFamily="2" charset="-122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buFont typeface="Arial" panose="020B0604020202020204" pitchFamily="34" charset="0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SimSun" panose="02010600030101010101" pitchFamily="2" charset="-122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buFont typeface="Arial" panose="020B0604020202020204" pitchFamily="34" charset="0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SimSun" panose="02010600030101010101" pitchFamily="2" charset="-122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buFont typeface="Arial" panose="020B0604020202020204" pitchFamily="34" charset="0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SimSun" panose="02010600030101010101" pitchFamily="2" charset="-122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altLang="en-US" sz="2800" b="1" dirty="0">
                    <a:solidFill>
                      <a:srgbClr val="990000"/>
                    </a:solidFill>
                    <a:latin typeface="Times New Roman" panose="02020603050405020304" pitchFamily="18" charset="0"/>
                  </a:rPr>
                  <a:t>2</a:t>
                </a:r>
              </a:p>
            </p:txBody>
          </p:sp>
        </p:grpSp>
      </p:grpSp>
      <p:sp>
        <p:nvSpPr>
          <p:cNvPr id="40977" name="Rounded Rectangle 40976">
            <a:extLst>
              <a:ext uri="{FF2B5EF4-FFF2-40B4-BE49-F238E27FC236}">
                <a16:creationId xmlns:a16="http://schemas.microsoft.com/office/drawing/2014/main" id="{B809B0B1-DB33-4003-8D6E-F1532BDA147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7618" y="3124208"/>
            <a:ext cx="8653865" cy="2819326"/>
          </a:xfrm>
          <a:prstGeom prst="roundRect">
            <a:avLst>
              <a:gd name="adj" fmla="val 10889"/>
            </a:avLst>
          </a:prstGeom>
          <a:solidFill>
            <a:srgbClr val="FFFFFF"/>
          </a:solidFill>
          <a:ln w="38100">
            <a:solidFill>
              <a:srgbClr val="1A0597"/>
            </a:solidFill>
            <a:round/>
            <a:headEnd/>
            <a:tailEnd/>
          </a:ln>
          <a:effectLst>
            <a:outerShdw dist="135001" dir="2928847" algn="ctr" rotWithShape="0">
              <a:srgbClr val="000000">
                <a:alpha val="50000"/>
              </a:srgbClr>
            </a:outerShdw>
          </a:effec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pPr algn="ctr"/>
            <a:endParaRPr lang="en-US" altLang="en-US" sz="2800" b="1" u="sng" dirty="0">
              <a:solidFill>
                <a:srgbClr val="CC3300"/>
              </a:solidFill>
              <a:latin typeface="Times New Roman" panose="02020603050405020304" pitchFamily="18" charset="0"/>
            </a:endParaRPr>
          </a:p>
          <a:p>
            <a:pPr algn="ctr"/>
            <a:r>
              <a:rPr lang="en-US" altLang="en-US" sz="3200" b="1" u="sng" dirty="0" err="1">
                <a:solidFill>
                  <a:srgbClr val="800000"/>
                </a:solidFill>
                <a:latin typeface="Times New Roman" panose="02020603050405020304" pitchFamily="18" charset="0"/>
              </a:rPr>
              <a:t>Bài</a:t>
            </a:r>
            <a:r>
              <a:rPr lang="en-US" altLang="en-US" sz="3200" b="1" u="sng" dirty="0">
                <a:solidFill>
                  <a:srgbClr val="8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u="sng" dirty="0" err="1">
                <a:solidFill>
                  <a:srgbClr val="800000"/>
                </a:solidFill>
                <a:latin typeface="Times New Roman" panose="02020603050405020304" pitchFamily="18" charset="0"/>
              </a:rPr>
              <a:t>giải</a:t>
            </a:r>
            <a:r>
              <a:rPr lang="en-US" altLang="en-US" sz="3200" b="1" dirty="0">
                <a:solidFill>
                  <a:srgbClr val="800000"/>
                </a:solidFill>
                <a:latin typeface="Times New Roman" panose="02020603050405020304" pitchFamily="18" charset="0"/>
              </a:rPr>
              <a:t> :</a:t>
            </a:r>
          </a:p>
          <a:p>
            <a:pPr algn="ctr"/>
            <a:r>
              <a:rPr lang="en-US" altLang="en-US" sz="3200" b="1" dirty="0" err="1">
                <a:solidFill>
                  <a:srgbClr val="800000"/>
                </a:solidFill>
                <a:latin typeface="Times New Roman" panose="02020603050405020304" pitchFamily="18" charset="0"/>
              </a:rPr>
              <a:t>Số</a:t>
            </a:r>
            <a:r>
              <a:rPr lang="en-US" altLang="en-US" sz="3200" b="1" dirty="0">
                <a:solidFill>
                  <a:srgbClr val="8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800000"/>
                </a:solidFill>
                <a:latin typeface="Times New Roman" panose="02020603050405020304" pitchFamily="18" charset="0"/>
              </a:rPr>
              <a:t>lít</a:t>
            </a:r>
            <a:r>
              <a:rPr lang="en-US" altLang="en-US" sz="3200" b="1" dirty="0">
                <a:solidFill>
                  <a:srgbClr val="8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800000"/>
                </a:solidFill>
                <a:latin typeface="Times New Roman" panose="02020603050405020304" pitchFamily="18" charset="0"/>
              </a:rPr>
              <a:t>xăng</a:t>
            </a:r>
            <a:r>
              <a:rPr lang="en-US" altLang="en-US" sz="3200" b="1" dirty="0">
                <a:solidFill>
                  <a:srgbClr val="8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800000"/>
                </a:solidFill>
                <a:latin typeface="Times New Roman" panose="02020603050405020304" pitchFamily="18" charset="0"/>
              </a:rPr>
              <a:t>buổi</a:t>
            </a:r>
            <a:r>
              <a:rPr lang="en-US" altLang="en-US" sz="3200" b="1" dirty="0">
                <a:solidFill>
                  <a:srgbClr val="8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800000"/>
                </a:solidFill>
                <a:latin typeface="Times New Roman" panose="02020603050405020304" pitchFamily="18" charset="0"/>
              </a:rPr>
              <a:t>chiều</a:t>
            </a:r>
            <a:r>
              <a:rPr lang="en-US" altLang="en-US" sz="3200" b="1" dirty="0">
                <a:solidFill>
                  <a:srgbClr val="8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800000"/>
                </a:solidFill>
                <a:latin typeface="Times New Roman" panose="02020603050405020304" pitchFamily="18" charset="0"/>
              </a:rPr>
              <a:t>cửa</a:t>
            </a:r>
            <a:r>
              <a:rPr lang="en-US" altLang="en-US" sz="3200" b="1" dirty="0">
                <a:solidFill>
                  <a:srgbClr val="8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800000"/>
                </a:solidFill>
                <a:latin typeface="Times New Roman" panose="02020603050405020304" pitchFamily="18" charset="0"/>
              </a:rPr>
              <a:t>hàng</a:t>
            </a:r>
            <a:r>
              <a:rPr lang="en-US" altLang="en-US" sz="3200" b="1" dirty="0">
                <a:solidFill>
                  <a:srgbClr val="8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800000"/>
                </a:solidFill>
                <a:latin typeface="Times New Roman" panose="02020603050405020304" pitchFamily="18" charset="0"/>
              </a:rPr>
              <a:t>đó</a:t>
            </a:r>
            <a:r>
              <a:rPr lang="en-US" altLang="en-US" sz="3200" b="1" dirty="0">
                <a:solidFill>
                  <a:srgbClr val="8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800000"/>
                </a:solidFill>
                <a:latin typeface="Times New Roman" panose="02020603050405020304" pitchFamily="18" charset="0"/>
              </a:rPr>
              <a:t>bán</a:t>
            </a:r>
            <a:r>
              <a:rPr lang="en-US" altLang="en-US" sz="3200" b="1" dirty="0">
                <a:solidFill>
                  <a:srgbClr val="8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800000"/>
                </a:solidFill>
                <a:latin typeface="Times New Roman" panose="02020603050405020304" pitchFamily="18" charset="0"/>
              </a:rPr>
              <a:t>được</a:t>
            </a:r>
            <a:r>
              <a:rPr lang="en-US" altLang="en-US" sz="3200" b="1" dirty="0">
                <a:solidFill>
                  <a:srgbClr val="8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800000"/>
                </a:solidFill>
                <a:latin typeface="Times New Roman" panose="02020603050405020304" pitchFamily="18" charset="0"/>
              </a:rPr>
              <a:t>là</a:t>
            </a:r>
            <a:r>
              <a:rPr lang="en-US" altLang="en-US" sz="3200" b="1" dirty="0">
                <a:solidFill>
                  <a:srgbClr val="800000"/>
                </a:solidFill>
                <a:latin typeface="Times New Roman" panose="02020603050405020304" pitchFamily="18" charset="0"/>
              </a:rPr>
              <a:t>  :</a:t>
            </a:r>
          </a:p>
          <a:p>
            <a:pPr algn="ctr"/>
            <a:r>
              <a:rPr lang="en-US" altLang="en-US" sz="3200" b="1" dirty="0">
                <a:solidFill>
                  <a:srgbClr val="800000"/>
                </a:solidFill>
                <a:latin typeface="Times New Roman" panose="02020603050405020304" pitchFamily="18" charset="0"/>
              </a:rPr>
              <a:t>      </a:t>
            </a:r>
            <a:r>
              <a:rPr lang="en-US" altLang="zh-CN" sz="3200" b="1" dirty="0">
                <a:solidFill>
                  <a:srgbClr val="800000"/>
                </a:solidFill>
                <a:latin typeface="Times New Roman" panose="02020603050405020304" pitchFamily="18" charset="0"/>
              </a:rPr>
              <a:t>635 - 128</a:t>
            </a:r>
            <a:r>
              <a:rPr lang="en-US" altLang="en-US" sz="3200" b="1" dirty="0">
                <a:solidFill>
                  <a:srgbClr val="800000"/>
                </a:solidFill>
                <a:latin typeface="Times New Roman" panose="02020603050405020304" pitchFamily="18" charset="0"/>
              </a:rPr>
              <a:t> = </a:t>
            </a:r>
            <a:r>
              <a:rPr lang="en-US" altLang="zh-CN" sz="3200" b="1" dirty="0">
                <a:solidFill>
                  <a:srgbClr val="800000"/>
                </a:solidFill>
                <a:latin typeface="Times New Roman" panose="02020603050405020304" pitchFamily="18" charset="0"/>
              </a:rPr>
              <a:t>507</a:t>
            </a:r>
            <a:r>
              <a:rPr lang="en-US" altLang="en-US" sz="3200" b="1" dirty="0">
                <a:solidFill>
                  <a:srgbClr val="800000"/>
                </a:solidFill>
                <a:latin typeface="Times New Roman" panose="02020603050405020304" pitchFamily="18" charset="0"/>
              </a:rPr>
              <a:t> (</a:t>
            </a:r>
            <a:r>
              <a:rPr lang="en-US" altLang="zh-CN" sz="3200" b="1" dirty="0" err="1">
                <a:solidFill>
                  <a:srgbClr val="800000"/>
                </a:solidFill>
                <a:latin typeface="Times New Roman" panose="02020603050405020304" pitchFamily="18" charset="0"/>
              </a:rPr>
              <a:t>lít</a:t>
            </a:r>
            <a:r>
              <a:rPr lang="en-US" altLang="en-US" sz="3200" b="1" dirty="0">
                <a:solidFill>
                  <a:srgbClr val="800000"/>
                </a:solidFill>
                <a:latin typeface="Times New Roman" panose="02020603050405020304" pitchFamily="18" charset="0"/>
              </a:rPr>
              <a:t>)</a:t>
            </a:r>
          </a:p>
          <a:p>
            <a:pPr algn="ctr"/>
            <a:r>
              <a:rPr lang="en-US" altLang="en-US" sz="3200" b="1" dirty="0">
                <a:solidFill>
                  <a:srgbClr val="800000"/>
                </a:solidFill>
                <a:latin typeface="Times New Roman" panose="02020603050405020304" pitchFamily="18" charset="0"/>
              </a:rPr>
              <a:t>                          </a:t>
            </a:r>
            <a:r>
              <a:rPr lang="en-US" altLang="en-US" sz="3200" b="1" u="sng" dirty="0" err="1">
                <a:solidFill>
                  <a:srgbClr val="800000"/>
                </a:solidFill>
                <a:latin typeface="Times New Roman" panose="02020603050405020304" pitchFamily="18" charset="0"/>
              </a:rPr>
              <a:t>Đáp</a:t>
            </a:r>
            <a:r>
              <a:rPr lang="en-US" altLang="en-US" sz="3200" b="1" u="sng" dirty="0">
                <a:solidFill>
                  <a:srgbClr val="8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u="sng" dirty="0" err="1">
                <a:solidFill>
                  <a:srgbClr val="800000"/>
                </a:solidFill>
                <a:latin typeface="Times New Roman" panose="02020603050405020304" pitchFamily="18" charset="0"/>
              </a:rPr>
              <a:t>số</a:t>
            </a:r>
            <a:r>
              <a:rPr lang="en-US" altLang="en-US" sz="3200" b="1" dirty="0">
                <a:solidFill>
                  <a:srgbClr val="800000"/>
                </a:solidFill>
                <a:latin typeface="Times New Roman" panose="02020603050405020304" pitchFamily="18" charset="0"/>
              </a:rPr>
              <a:t>: </a:t>
            </a:r>
            <a:r>
              <a:rPr lang="en-US" altLang="zh-CN" sz="3200" b="1" dirty="0">
                <a:solidFill>
                  <a:srgbClr val="800000"/>
                </a:solidFill>
                <a:latin typeface="Times New Roman" panose="02020603050405020304" pitchFamily="18" charset="0"/>
              </a:rPr>
              <a:t>507</a:t>
            </a:r>
            <a:r>
              <a:rPr lang="en-US" altLang="en-US" sz="3200" b="1" dirty="0">
                <a:solidFill>
                  <a:srgbClr val="8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zh-CN" sz="3200" b="1" dirty="0" err="1">
                <a:solidFill>
                  <a:srgbClr val="800000"/>
                </a:solidFill>
                <a:latin typeface="Times New Roman" panose="02020603050405020304" pitchFamily="18" charset="0"/>
              </a:rPr>
              <a:t>lít</a:t>
            </a:r>
            <a:endParaRPr lang="en-US" altLang="zh-CN" sz="3200" b="1" dirty="0">
              <a:solidFill>
                <a:srgbClr val="800000"/>
              </a:solidFill>
              <a:latin typeface="Times New Roman" panose="02020603050405020304" pitchFamily="18" charset="0"/>
            </a:endParaRPr>
          </a:p>
          <a:p>
            <a:pPr algn="ctr"/>
            <a:endParaRPr lang="en-US" altLang="en-US" sz="2800" b="1" dirty="0">
              <a:solidFill>
                <a:srgbClr val="800000"/>
              </a:solidFill>
              <a:latin typeface="Times New Roman" panose="02020603050405020304" pitchFamily="18" charset="0"/>
            </a:endParaRPr>
          </a:p>
        </p:txBody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id="{3670A058-2283-4BEB-936E-53F94E5B779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00" y="0"/>
            <a:ext cx="1028700" cy="1028700"/>
          </a:xfrm>
          <a:prstGeom prst="rect">
            <a:avLst/>
          </a:prstGeom>
        </p:spPr>
      </p:pic>
    </p:spTree>
  </p:cSld>
  <p:clrMapOvr>
    <a:masterClrMapping/>
  </p:clrMapOvr>
  <p:transition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409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2000"/>
                                        <p:tgtEl>
                                          <p:spTgt spid="409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7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1992" name="Group 41991">
            <a:extLst>
              <a:ext uri="{FF2B5EF4-FFF2-40B4-BE49-F238E27FC236}">
                <a16:creationId xmlns:a16="http://schemas.microsoft.com/office/drawing/2014/main" id="{68D9D006-E931-4198-A959-F569DF0BDAE6}"/>
              </a:ext>
            </a:extLst>
          </p:cNvPr>
          <p:cNvGrpSpPr>
            <a:grpSpLocks/>
          </p:cNvGrpSpPr>
          <p:nvPr/>
        </p:nvGrpSpPr>
        <p:grpSpPr bwMode="auto">
          <a:xfrm>
            <a:off x="76200" y="1181100"/>
            <a:ext cx="8686800" cy="1049338"/>
            <a:chOff x="192" y="1344"/>
            <a:chExt cx="5472" cy="816"/>
          </a:xfrm>
        </p:grpSpPr>
        <p:sp>
          <p:nvSpPr>
            <p:cNvPr id="7174" name="Rounded Rectangle 41992">
              <a:extLst>
                <a:ext uri="{FF2B5EF4-FFF2-40B4-BE49-F238E27FC236}">
                  <a16:creationId xmlns:a16="http://schemas.microsoft.com/office/drawing/2014/main" id="{6344D222-E111-45EC-9EC5-9AC0AF9CF20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2" y="1344"/>
              <a:ext cx="5472" cy="816"/>
            </a:xfrm>
            <a:prstGeom prst="roundRect">
              <a:avLst>
                <a:gd name="adj" fmla="val 10889"/>
              </a:avLst>
            </a:prstGeom>
            <a:gradFill rotWithShape="1">
              <a:gsLst>
                <a:gs pos="0">
                  <a:srgbClr val="DDDDDD"/>
                </a:gs>
                <a:gs pos="50000">
                  <a:srgbClr val="EEEEEE"/>
                </a:gs>
                <a:gs pos="100000">
                  <a:srgbClr val="DDDDDD"/>
                </a:gs>
              </a:gsLst>
              <a:lin ang="2700000" scaled="1"/>
            </a:gradFill>
            <a:ln>
              <a:noFill/>
            </a:ln>
            <a:effectLst>
              <a:outerShdw dist="135001" dir="2928847" algn="ctr" rotWithShape="0">
                <a:srgbClr val="000000">
                  <a:alpha val="50000"/>
                </a:srgbClr>
              </a:outerShdw>
            </a:effectLst>
            <a:extLst>
              <a:ext uri="{91240B29-F687-4F45-9708-019B960494DF}">
                <a14:hiddenLine xmlns:a14="http://schemas.microsoft.com/office/drawing/2010/main" w="3810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1pPr>
              <a:lvl2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2pPr>
              <a:lvl3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3pPr>
              <a:lvl4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4pPr>
              <a:lvl5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9pPr>
            </a:lstStyle>
            <a:p>
              <a:r>
                <a:rPr lang="en-US" altLang="en-US" sz="2800" b="1" dirty="0">
                  <a:latin typeface="Times New Roman" panose="02020603050405020304" pitchFamily="18" charset="0"/>
                </a:rPr>
                <a:t>         </a:t>
              </a:r>
            </a:p>
            <a:p>
              <a:r>
                <a:rPr lang="en-US" altLang="en-US" sz="2800" b="1" dirty="0">
                  <a:latin typeface="Times New Roman" panose="02020603050405020304" pitchFamily="18" charset="0"/>
                </a:rPr>
                <a:t>          </a:t>
              </a:r>
            </a:p>
            <a:p>
              <a:endParaRPr lang="en-US" altLang="en-US" sz="2800" b="1" dirty="0">
                <a:latin typeface="Times New Roman" panose="02020603050405020304" pitchFamily="18" charset="0"/>
              </a:endParaRPr>
            </a:p>
            <a:p>
              <a:r>
                <a:rPr lang="en-US" altLang="en-US" sz="2800" b="1" dirty="0">
                  <a:latin typeface="Times New Roman" panose="02020603050405020304" pitchFamily="18" charset="0"/>
                </a:rPr>
                <a:t>            </a:t>
              </a:r>
            </a:p>
          </p:txBody>
        </p:sp>
        <p:sp>
          <p:nvSpPr>
            <p:cNvPr id="7175" name="Text Box 41993">
              <a:extLst>
                <a:ext uri="{FF2B5EF4-FFF2-40B4-BE49-F238E27FC236}">
                  <a16:creationId xmlns:a16="http://schemas.microsoft.com/office/drawing/2014/main" id="{2D5A6087-355F-442E-9A80-51478CC5CB9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92" y="1439"/>
              <a:ext cx="5472" cy="6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1pPr>
              <a:lvl2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2pPr>
              <a:lvl3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3pPr>
              <a:lvl4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4pPr>
              <a:lvl5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9pPr>
            </a:lstStyle>
            <a:p>
              <a:r>
                <a:rPr lang="en-US" altLang="en-US" sz="2400" b="1" dirty="0">
                  <a:latin typeface="Times New Roman" panose="02020603050405020304" pitchFamily="18" charset="0"/>
                </a:rPr>
                <a:t>  a) </a:t>
              </a:r>
              <a:r>
                <a:rPr lang="en-US" altLang="en-US" sz="2400" b="1" dirty="0" err="1">
                  <a:latin typeface="Times New Roman" panose="02020603050405020304" pitchFamily="18" charset="0"/>
                </a:rPr>
                <a:t>Hàng</a:t>
              </a:r>
              <a:r>
                <a:rPr lang="en-US" altLang="en-US" sz="2400" b="1" dirty="0">
                  <a:latin typeface="Times New Roman" panose="02020603050405020304" pitchFamily="18" charset="0"/>
                </a:rPr>
                <a:t> </a:t>
              </a:r>
              <a:r>
                <a:rPr lang="en-US" altLang="en-US" sz="2400" b="1" dirty="0" err="1">
                  <a:latin typeface="Times New Roman" panose="02020603050405020304" pitchFamily="18" charset="0"/>
                </a:rPr>
                <a:t>trên</a:t>
              </a:r>
              <a:r>
                <a:rPr lang="en-US" altLang="en-US" sz="2400" b="1" dirty="0">
                  <a:latin typeface="Times New Roman" panose="02020603050405020304" pitchFamily="18" charset="0"/>
                </a:rPr>
                <a:t> </a:t>
              </a:r>
              <a:r>
                <a:rPr lang="en-US" altLang="en-US" sz="2400" b="1" dirty="0" err="1">
                  <a:latin typeface="Times New Roman" panose="02020603050405020304" pitchFamily="18" charset="0"/>
                </a:rPr>
                <a:t>có</a:t>
              </a:r>
              <a:r>
                <a:rPr lang="en-US" altLang="en-US" sz="2400" b="1" dirty="0">
                  <a:latin typeface="Times New Roman" panose="02020603050405020304" pitchFamily="18" charset="0"/>
                </a:rPr>
                <a:t> 7 </a:t>
              </a:r>
              <a:r>
                <a:rPr lang="en-US" altLang="en-US" sz="2400" b="1" dirty="0" err="1">
                  <a:latin typeface="Times New Roman" panose="02020603050405020304" pitchFamily="18" charset="0"/>
                </a:rPr>
                <a:t>quả</a:t>
              </a:r>
              <a:r>
                <a:rPr lang="en-US" altLang="en-US" sz="2400" b="1" dirty="0">
                  <a:latin typeface="Times New Roman" panose="02020603050405020304" pitchFamily="18" charset="0"/>
                </a:rPr>
                <a:t> cam, </a:t>
              </a:r>
              <a:r>
                <a:rPr lang="en-US" altLang="en-US" sz="2400" b="1" dirty="0" err="1">
                  <a:latin typeface="Times New Roman" panose="02020603050405020304" pitchFamily="18" charset="0"/>
                </a:rPr>
                <a:t>hàng</a:t>
              </a:r>
              <a:r>
                <a:rPr lang="en-US" altLang="en-US" sz="2400" b="1" dirty="0">
                  <a:latin typeface="Times New Roman" panose="02020603050405020304" pitchFamily="18" charset="0"/>
                </a:rPr>
                <a:t> </a:t>
              </a:r>
              <a:r>
                <a:rPr lang="en-US" altLang="en-US" sz="2400" b="1" dirty="0" err="1">
                  <a:latin typeface="Times New Roman" panose="02020603050405020304" pitchFamily="18" charset="0"/>
                </a:rPr>
                <a:t>dưới</a:t>
              </a:r>
              <a:r>
                <a:rPr lang="en-US" altLang="en-US" sz="2400" b="1" dirty="0">
                  <a:latin typeface="Times New Roman" panose="02020603050405020304" pitchFamily="18" charset="0"/>
                </a:rPr>
                <a:t> </a:t>
              </a:r>
              <a:r>
                <a:rPr lang="en-US" altLang="en-US" sz="2400" b="1" dirty="0" err="1">
                  <a:latin typeface="Times New Roman" panose="02020603050405020304" pitchFamily="18" charset="0"/>
                </a:rPr>
                <a:t>có</a:t>
              </a:r>
              <a:r>
                <a:rPr lang="en-US" altLang="en-US" sz="2400" b="1" dirty="0">
                  <a:latin typeface="Times New Roman" panose="02020603050405020304" pitchFamily="18" charset="0"/>
                </a:rPr>
                <a:t> 5 </a:t>
              </a:r>
              <a:r>
                <a:rPr lang="en-US" altLang="en-US" sz="2400" b="1" dirty="0" err="1">
                  <a:latin typeface="Times New Roman" panose="02020603050405020304" pitchFamily="18" charset="0"/>
                </a:rPr>
                <a:t>quả</a:t>
              </a:r>
              <a:r>
                <a:rPr lang="en-US" altLang="en-US" sz="2400" b="1" dirty="0">
                  <a:latin typeface="Times New Roman" panose="02020603050405020304" pitchFamily="18" charset="0"/>
                </a:rPr>
                <a:t> cam. </a:t>
              </a:r>
              <a:r>
                <a:rPr lang="en-US" altLang="en-US" sz="2400" b="1" dirty="0" err="1">
                  <a:latin typeface="Times New Roman" panose="02020603050405020304" pitchFamily="18" charset="0"/>
                </a:rPr>
                <a:t>Hỏi</a:t>
              </a:r>
              <a:r>
                <a:rPr lang="en-US" altLang="en-US" sz="2400" b="1" dirty="0">
                  <a:latin typeface="Times New Roman" panose="02020603050405020304" pitchFamily="18" charset="0"/>
                </a:rPr>
                <a:t> </a:t>
              </a:r>
              <a:r>
                <a:rPr lang="en-US" altLang="en-US" sz="2400" b="1" dirty="0" err="1">
                  <a:latin typeface="Times New Roman" panose="02020603050405020304" pitchFamily="18" charset="0"/>
                </a:rPr>
                <a:t>hàng</a:t>
              </a:r>
              <a:endParaRPr lang="en-US" altLang="en-US" sz="2400" b="1" dirty="0">
                <a:latin typeface="Times New Roman" panose="02020603050405020304" pitchFamily="18" charset="0"/>
              </a:endParaRPr>
            </a:p>
            <a:p>
              <a:r>
                <a:rPr lang="en-US" altLang="en-US" sz="2400" b="1" dirty="0">
                  <a:latin typeface="Times New Roman" panose="02020603050405020304" pitchFamily="18" charset="0"/>
                </a:rPr>
                <a:t>  </a:t>
              </a:r>
              <a:r>
                <a:rPr lang="en-US" altLang="en-US" sz="2400" b="1" dirty="0" err="1">
                  <a:latin typeface="Times New Roman" panose="02020603050405020304" pitchFamily="18" charset="0"/>
                </a:rPr>
                <a:t>trên</a:t>
              </a:r>
              <a:r>
                <a:rPr lang="en-US" altLang="en-US" sz="2400" b="1" dirty="0">
                  <a:latin typeface="Times New Roman" panose="02020603050405020304" pitchFamily="18" charset="0"/>
                </a:rPr>
                <a:t> </a:t>
              </a:r>
              <a:r>
                <a:rPr lang="en-US" altLang="en-US" sz="2400" b="1" dirty="0" err="1">
                  <a:latin typeface="Times New Roman" panose="02020603050405020304" pitchFamily="18" charset="0"/>
                </a:rPr>
                <a:t>có</a:t>
              </a:r>
              <a:r>
                <a:rPr lang="en-US" altLang="en-US" sz="2400" b="1" dirty="0">
                  <a:latin typeface="Times New Roman" panose="02020603050405020304" pitchFamily="18" charset="0"/>
                </a:rPr>
                <a:t> </a:t>
              </a:r>
              <a:r>
                <a:rPr lang="en-US" altLang="en-US" sz="2400" b="1" dirty="0" err="1">
                  <a:latin typeface="Times New Roman" panose="02020603050405020304" pitchFamily="18" charset="0"/>
                </a:rPr>
                <a:t>nhiều</a:t>
              </a:r>
              <a:r>
                <a:rPr lang="en-US" altLang="en-US" sz="2400" b="1" dirty="0">
                  <a:latin typeface="Times New Roman" panose="02020603050405020304" pitchFamily="18" charset="0"/>
                </a:rPr>
                <a:t> </a:t>
              </a:r>
              <a:r>
                <a:rPr lang="en-US" altLang="en-US" sz="2400" b="1" dirty="0" err="1">
                  <a:latin typeface="Times New Roman" panose="02020603050405020304" pitchFamily="18" charset="0"/>
                </a:rPr>
                <a:t>hơn</a:t>
              </a:r>
              <a:r>
                <a:rPr lang="en-US" altLang="en-US" sz="2400" b="1" dirty="0">
                  <a:latin typeface="Times New Roman" panose="02020603050405020304" pitchFamily="18" charset="0"/>
                </a:rPr>
                <a:t> </a:t>
              </a:r>
              <a:r>
                <a:rPr lang="en-US" altLang="en-US" sz="2400" b="1" dirty="0" err="1">
                  <a:latin typeface="Times New Roman" panose="02020603050405020304" pitchFamily="18" charset="0"/>
                </a:rPr>
                <a:t>hàng</a:t>
              </a:r>
              <a:r>
                <a:rPr lang="en-US" altLang="en-US" sz="2400" b="1" dirty="0">
                  <a:latin typeface="Times New Roman" panose="02020603050405020304" pitchFamily="18" charset="0"/>
                </a:rPr>
                <a:t> </a:t>
              </a:r>
              <a:r>
                <a:rPr lang="en-US" altLang="en-US" sz="2400" b="1" dirty="0" err="1">
                  <a:latin typeface="Times New Roman" panose="02020603050405020304" pitchFamily="18" charset="0"/>
                </a:rPr>
                <a:t>dưới</a:t>
              </a:r>
              <a:r>
                <a:rPr lang="en-US" altLang="en-US" sz="2400" b="1" dirty="0">
                  <a:latin typeface="Times New Roman" panose="02020603050405020304" pitchFamily="18" charset="0"/>
                </a:rPr>
                <a:t> </a:t>
              </a:r>
              <a:r>
                <a:rPr lang="en-US" altLang="en-US" sz="2400" b="1" dirty="0" err="1">
                  <a:latin typeface="Times New Roman" panose="02020603050405020304" pitchFamily="18" charset="0"/>
                </a:rPr>
                <a:t>mấy</a:t>
              </a:r>
              <a:r>
                <a:rPr lang="en-US" altLang="en-US" sz="2400" b="1" dirty="0">
                  <a:latin typeface="Times New Roman" panose="02020603050405020304" pitchFamily="18" charset="0"/>
                </a:rPr>
                <a:t> </a:t>
              </a:r>
              <a:r>
                <a:rPr lang="en-US" altLang="en-US" sz="2400" b="1" dirty="0" err="1">
                  <a:latin typeface="Times New Roman" panose="02020603050405020304" pitchFamily="18" charset="0"/>
                </a:rPr>
                <a:t>quả</a:t>
              </a:r>
              <a:r>
                <a:rPr lang="en-US" altLang="en-US" sz="2400" b="1" dirty="0">
                  <a:latin typeface="Times New Roman" panose="02020603050405020304" pitchFamily="18" charset="0"/>
                </a:rPr>
                <a:t> cam?</a:t>
              </a:r>
              <a:endParaRPr lang="en-US" altLang="en-US" sz="2400" b="1" dirty="0">
                <a:solidFill>
                  <a:srgbClr val="1A0597"/>
                </a:solidFill>
                <a:latin typeface="Times New Roman" panose="02020603050405020304" pitchFamily="18" charset="0"/>
              </a:endParaRPr>
            </a:p>
          </p:txBody>
        </p:sp>
      </p:grpSp>
      <p:sp>
        <p:nvSpPr>
          <p:cNvPr id="42001" name="Rounded Rectangle 42000">
            <a:extLst>
              <a:ext uri="{FF2B5EF4-FFF2-40B4-BE49-F238E27FC236}">
                <a16:creationId xmlns:a16="http://schemas.microsoft.com/office/drawing/2014/main" id="{1D99CD6E-528B-42F4-AD39-64A2C8F2D33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5026" y="4419574"/>
            <a:ext cx="8822656" cy="1904950"/>
          </a:xfrm>
          <a:prstGeom prst="roundRect">
            <a:avLst>
              <a:gd name="adj" fmla="val 10889"/>
            </a:avLst>
          </a:prstGeom>
          <a:solidFill>
            <a:srgbClr val="FFFFFF"/>
          </a:solidFill>
          <a:ln w="38100">
            <a:solidFill>
              <a:srgbClr val="1A0597"/>
            </a:solidFill>
            <a:round/>
            <a:headEnd/>
            <a:tailEnd/>
          </a:ln>
          <a:effectLst>
            <a:outerShdw dist="135001" dir="2928847" algn="ctr" rotWithShape="0">
              <a:srgbClr val="000000">
                <a:alpha val="50000"/>
              </a:srgbClr>
            </a:outerShdw>
          </a:effec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endParaRPr lang="en-US" altLang="en-US" sz="2400" b="1" dirty="0">
              <a:solidFill>
                <a:srgbClr val="800000"/>
              </a:solidFill>
              <a:latin typeface="Times New Roman" panose="02020603050405020304" pitchFamily="18" charset="0"/>
            </a:endParaRPr>
          </a:p>
          <a:p>
            <a:r>
              <a:rPr lang="en-US" altLang="en-US" sz="2400" b="1" dirty="0" err="1">
                <a:solidFill>
                  <a:srgbClr val="1A0597"/>
                </a:solidFill>
                <a:latin typeface="Times New Roman" panose="02020603050405020304" pitchFamily="18" charset="0"/>
              </a:rPr>
              <a:t>Mẫu</a:t>
            </a:r>
            <a:r>
              <a:rPr lang="en-US" altLang="en-US" sz="2400" b="1" dirty="0">
                <a:solidFill>
                  <a:srgbClr val="1A0597"/>
                </a:solidFill>
                <a:latin typeface="Times New Roman" panose="02020603050405020304" pitchFamily="18" charset="0"/>
              </a:rPr>
              <a:t>   </a:t>
            </a:r>
            <a:r>
              <a:rPr lang="en-US" altLang="en-US" sz="2400" b="1" dirty="0">
                <a:solidFill>
                  <a:srgbClr val="800000"/>
                </a:solidFill>
                <a:latin typeface="Times New Roman" panose="02020603050405020304" pitchFamily="18" charset="0"/>
              </a:rPr>
              <a:t>                                 </a:t>
            </a:r>
            <a:r>
              <a:rPr lang="en-US" altLang="en-US" sz="2400" b="1" u="sng" dirty="0" err="1">
                <a:solidFill>
                  <a:srgbClr val="800000"/>
                </a:solidFill>
                <a:latin typeface="Times New Roman" panose="02020603050405020304" pitchFamily="18" charset="0"/>
              </a:rPr>
              <a:t>Bài</a:t>
            </a:r>
            <a:r>
              <a:rPr lang="en-US" altLang="en-US" sz="2400" b="1" u="sng" dirty="0">
                <a:solidFill>
                  <a:srgbClr val="8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u="sng" dirty="0" err="1">
                <a:solidFill>
                  <a:srgbClr val="800000"/>
                </a:solidFill>
                <a:latin typeface="Times New Roman" panose="02020603050405020304" pitchFamily="18" charset="0"/>
              </a:rPr>
              <a:t>giải</a:t>
            </a:r>
            <a:r>
              <a:rPr lang="en-US" altLang="en-US" sz="2400" b="1" dirty="0">
                <a:solidFill>
                  <a:srgbClr val="800000"/>
                </a:solidFill>
                <a:latin typeface="Times New Roman" panose="02020603050405020304" pitchFamily="18" charset="0"/>
              </a:rPr>
              <a:t>:</a:t>
            </a:r>
          </a:p>
          <a:p>
            <a:r>
              <a:rPr lang="en-US" altLang="en-US" sz="2400" b="1" dirty="0">
                <a:solidFill>
                  <a:srgbClr val="800000"/>
                </a:solidFill>
                <a:latin typeface="Times New Roman" panose="02020603050405020304" pitchFamily="18" charset="0"/>
              </a:rPr>
              <a:t>   </a:t>
            </a:r>
            <a:r>
              <a:rPr lang="en-US" altLang="en-US" sz="2400" b="1" dirty="0" err="1">
                <a:solidFill>
                  <a:srgbClr val="800000"/>
                </a:solidFill>
                <a:latin typeface="Times New Roman" panose="02020603050405020304" pitchFamily="18" charset="0"/>
              </a:rPr>
              <a:t>Số</a:t>
            </a:r>
            <a:r>
              <a:rPr lang="en-US" altLang="en-US" sz="2400" b="1" dirty="0">
                <a:solidFill>
                  <a:srgbClr val="8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800000"/>
                </a:solidFill>
                <a:latin typeface="Times New Roman" panose="02020603050405020304" pitchFamily="18" charset="0"/>
              </a:rPr>
              <a:t>quả</a:t>
            </a:r>
            <a:r>
              <a:rPr lang="en-US" altLang="en-US" sz="2400" b="1" dirty="0">
                <a:solidFill>
                  <a:srgbClr val="800000"/>
                </a:solidFill>
                <a:latin typeface="Times New Roman" panose="02020603050405020304" pitchFamily="18" charset="0"/>
              </a:rPr>
              <a:t> cam ở </a:t>
            </a:r>
            <a:r>
              <a:rPr lang="en-US" altLang="en-US" sz="2400" b="1" dirty="0" err="1">
                <a:solidFill>
                  <a:srgbClr val="800000"/>
                </a:solidFill>
                <a:latin typeface="Times New Roman" panose="02020603050405020304" pitchFamily="18" charset="0"/>
              </a:rPr>
              <a:t>hàng</a:t>
            </a:r>
            <a:r>
              <a:rPr lang="en-US" altLang="en-US" sz="2400" b="1" dirty="0">
                <a:solidFill>
                  <a:srgbClr val="8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800000"/>
                </a:solidFill>
                <a:latin typeface="Times New Roman" panose="02020603050405020304" pitchFamily="18" charset="0"/>
              </a:rPr>
              <a:t>trên</a:t>
            </a:r>
            <a:r>
              <a:rPr lang="en-US" altLang="en-US" sz="2400" b="1" dirty="0">
                <a:solidFill>
                  <a:srgbClr val="8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800000"/>
                </a:solidFill>
                <a:latin typeface="Times New Roman" panose="02020603050405020304" pitchFamily="18" charset="0"/>
              </a:rPr>
              <a:t>nhiều</a:t>
            </a:r>
            <a:r>
              <a:rPr lang="en-US" altLang="en-US" sz="2400" b="1" dirty="0">
                <a:solidFill>
                  <a:srgbClr val="8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800000"/>
                </a:solidFill>
                <a:latin typeface="Times New Roman" panose="02020603050405020304" pitchFamily="18" charset="0"/>
              </a:rPr>
              <a:t>hơn</a:t>
            </a:r>
            <a:r>
              <a:rPr lang="en-US" altLang="en-US" sz="2400" b="1" dirty="0">
                <a:solidFill>
                  <a:srgbClr val="8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800000"/>
                </a:solidFill>
                <a:latin typeface="Times New Roman" panose="02020603050405020304" pitchFamily="18" charset="0"/>
              </a:rPr>
              <a:t>số</a:t>
            </a:r>
            <a:r>
              <a:rPr lang="en-US" altLang="en-US" sz="2400" b="1" dirty="0">
                <a:solidFill>
                  <a:srgbClr val="8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800000"/>
                </a:solidFill>
                <a:latin typeface="Times New Roman" panose="02020603050405020304" pitchFamily="18" charset="0"/>
              </a:rPr>
              <a:t>quả</a:t>
            </a:r>
            <a:r>
              <a:rPr lang="en-US" altLang="en-US" sz="2400" b="1" dirty="0">
                <a:solidFill>
                  <a:srgbClr val="800000"/>
                </a:solidFill>
                <a:latin typeface="Times New Roman" panose="02020603050405020304" pitchFamily="18" charset="0"/>
              </a:rPr>
              <a:t> cam </a:t>
            </a:r>
            <a:r>
              <a:rPr lang="en-US" altLang="en-US" sz="2400" b="1" dirty="0" err="1">
                <a:solidFill>
                  <a:srgbClr val="800000"/>
                </a:solidFill>
                <a:latin typeface="Times New Roman" panose="02020603050405020304" pitchFamily="18" charset="0"/>
              </a:rPr>
              <a:t>hàng</a:t>
            </a:r>
            <a:r>
              <a:rPr lang="en-US" altLang="en-US" sz="2400" b="1" dirty="0">
                <a:solidFill>
                  <a:srgbClr val="8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800000"/>
                </a:solidFill>
                <a:latin typeface="Times New Roman" panose="02020603050405020304" pitchFamily="18" charset="0"/>
              </a:rPr>
              <a:t>dưới</a:t>
            </a:r>
            <a:r>
              <a:rPr lang="en-US" altLang="en-US" sz="2400" b="1" dirty="0">
                <a:solidFill>
                  <a:srgbClr val="8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800000"/>
                </a:solidFill>
                <a:latin typeface="Times New Roman" panose="02020603050405020304" pitchFamily="18" charset="0"/>
              </a:rPr>
              <a:t>là</a:t>
            </a:r>
            <a:r>
              <a:rPr lang="en-US" altLang="en-US" sz="2400" b="1" dirty="0">
                <a:solidFill>
                  <a:srgbClr val="800000"/>
                </a:solidFill>
                <a:latin typeface="Times New Roman" panose="02020603050405020304" pitchFamily="18" charset="0"/>
              </a:rPr>
              <a:t>:</a:t>
            </a:r>
          </a:p>
          <a:p>
            <a:r>
              <a:rPr lang="en-US" altLang="en-US" sz="2400" b="1" dirty="0">
                <a:solidFill>
                  <a:srgbClr val="800000"/>
                </a:solidFill>
                <a:latin typeface="Times New Roman" panose="02020603050405020304" pitchFamily="18" charset="0"/>
              </a:rPr>
              <a:t>                                   7 – 5 = 2 (</a:t>
            </a:r>
            <a:r>
              <a:rPr lang="en-US" altLang="en-US" sz="2400" b="1" dirty="0" err="1">
                <a:solidFill>
                  <a:srgbClr val="800000"/>
                </a:solidFill>
                <a:latin typeface="Times New Roman" panose="02020603050405020304" pitchFamily="18" charset="0"/>
              </a:rPr>
              <a:t>quả</a:t>
            </a:r>
            <a:r>
              <a:rPr lang="en-US" altLang="en-US" sz="2400" b="1" dirty="0">
                <a:solidFill>
                  <a:srgbClr val="800000"/>
                </a:solidFill>
                <a:latin typeface="Times New Roman" panose="02020603050405020304" pitchFamily="18" charset="0"/>
              </a:rPr>
              <a:t>)</a:t>
            </a:r>
          </a:p>
          <a:p>
            <a:r>
              <a:rPr lang="en-US" altLang="en-US" sz="2400" b="1" dirty="0">
                <a:solidFill>
                  <a:srgbClr val="800000"/>
                </a:solidFill>
                <a:latin typeface="Times New Roman" panose="02020603050405020304" pitchFamily="18" charset="0"/>
              </a:rPr>
              <a:t>                                                </a:t>
            </a:r>
            <a:r>
              <a:rPr lang="en-US" altLang="en-US" sz="2400" b="1" u="sng" dirty="0" err="1">
                <a:solidFill>
                  <a:srgbClr val="800000"/>
                </a:solidFill>
                <a:latin typeface="Times New Roman" panose="02020603050405020304" pitchFamily="18" charset="0"/>
              </a:rPr>
              <a:t>Đáp</a:t>
            </a:r>
            <a:r>
              <a:rPr lang="en-US" altLang="en-US" sz="2400" b="1" u="sng" dirty="0">
                <a:solidFill>
                  <a:srgbClr val="8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u="sng" dirty="0" err="1">
                <a:solidFill>
                  <a:srgbClr val="800000"/>
                </a:solidFill>
                <a:latin typeface="Times New Roman" panose="02020603050405020304" pitchFamily="18" charset="0"/>
              </a:rPr>
              <a:t>số</a:t>
            </a:r>
            <a:r>
              <a:rPr lang="en-US" altLang="en-US" sz="2400" b="1" dirty="0">
                <a:solidFill>
                  <a:srgbClr val="800000"/>
                </a:solidFill>
                <a:latin typeface="Times New Roman" panose="02020603050405020304" pitchFamily="18" charset="0"/>
              </a:rPr>
              <a:t>: 2 </a:t>
            </a:r>
            <a:r>
              <a:rPr lang="en-US" altLang="en-US" sz="2400" b="1" dirty="0" err="1">
                <a:solidFill>
                  <a:srgbClr val="800000"/>
                </a:solidFill>
                <a:latin typeface="Times New Roman" panose="02020603050405020304" pitchFamily="18" charset="0"/>
              </a:rPr>
              <a:t>quả</a:t>
            </a:r>
            <a:endParaRPr lang="en-US" altLang="en-US" sz="2400" b="1" dirty="0">
              <a:solidFill>
                <a:srgbClr val="800000"/>
              </a:solidFill>
              <a:latin typeface="Times New Roman" panose="02020603050405020304" pitchFamily="18" charset="0"/>
            </a:endParaRPr>
          </a:p>
          <a:p>
            <a:endParaRPr lang="en-US" altLang="en-US" sz="2400" b="1" dirty="0">
              <a:solidFill>
                <a:srgbClr val="800000"/>
              </a:solidFill>
              <a:latin typeface="Times New Roman" panose="02020603050405020304" pitchFamily="18" charset="0"/>
            </a:endParaRPr>
          </a:p>
        </p:txBody>
      </p:sp>
      <p:grpSp>
        <p:nvGrpSpPr>
          <p:cNvPr id="42011" name="Group 42010">
            <a:extLst>
              <a:ext uri="{FF2B5EF4-FFF2-40B4-BE49-F238E27FC236}">
                <a16:creationId xmlns:a16="http://schemas.microsoft.com/office/drawing/2014/main" id="{0F3874AB-5E8B-4468-9801-6B14CEE2BCBA}"/>
              </a:ext>
            </a:extLst>
          </p:cNvPr>
          <p:cNvGrpSpPr>
            <a:grpSpLocks/>
          </p:cNvGrpSpPr>
          <p:nvPr/>
        </p:nvGrpSpPr>
        <p:grpSpPr bwMode="auto">
          <a:xfrm>
            <a:off x="1295486" y="178893"/>
            <a:ext cx="5029200" cy="733425"/>
            <a:chOff x="1104" y="1104"/>
            <a:chExt cx="3168" cy="462"/>
          </a:xfrm>
        </p:grpSpPr>
        <p:sp>
          <p:nvSpPr>
            <p:cNvPr id="7178" name="Rounded Rectangle 42002">
              <a:extLst>
                <a:ext uri="{FF2B5EF4-FFF2-40B4-BE49-F238E27FC236}">
                  <a16:creationId xmlns:a16="http://schemas.microsoft.com/office/drawing/2014/main" id="{16C8A7DA-AF3B-4BFF-9C0E-6B6E405ABF6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04" y="1104"/>
              <a:ext cx="3168" cy="384"/>
            </a:xfrm>
            <a:prstGeom prst="roundRect">
              <a:avLst>
                <a:gd name="adj" fmla="val 10889"/>
              </a:avLst>
            </a:prstGeom>
            <a:gradFill rotWithShape="1">
              <a:gsLst>
                <a:gs pos="0">
                  <a:srgbClr val="DDDDDD"/>
                </a:gs>
                <a:gs pos="50000">
                  <a:srgbClr val="EEEEEE"/>
                </a:gs>
                <a:gs pos="100000">
                  <a:srgbClr val="DDDDDD"/>
                </a:gs>
              </a:gsLst>
              <a:lin ang="2700000" scaled="1"/>
            </a:gradFill>
            <a:ln w="38100">
              <a:solidFill>
                <a:srgbClr val="FFFFFF"/>
              </a:solidFill>
              <a:round/>
              <a:headEnd/>
              <a:tailEnd/>
            </a:ln>
            <a:effectLst>
              <a:outerShdw dist="135001" dir="2928847" algn="ctr" rotWithShape="0">
                <a:srgbClr val="000000">
                  <a:alpha val="50000"/>
                </a:srgbClr>
              </a:outerShdw>
            </a:effec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1pPr>
              <a:lvl2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2pPr>
              <a:lvl3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3pPr>
              <a:lvl4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4pPr>
              <a:lvl5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9pPr>
            </a:lstStyle>
            <a:p>
              <a:pPr algn="ctr"/>
              <a:r>
                <a:rPr lang="en-US" altLang="en-US" sz="2800" b="1" dirty="0">
                  <a:solidFill>
                    <a:srgbClr val="1A0597"/>
                  </a:solidFill>
                  <a:latin typeface="Times New Roman" panose="02020603050405020304" pitchFamily="18" charset="0"/>
                </a:rPr>
                <a:t>        </a:t>
              </a:r>
              <a:r>
                <a:rPr lang="en-US" altLang="en-US" sz="2800" b="1" dirty="0" err="1">
                  <a:solidFill>
                    <a:srgbClr val="1A0597"/>
                  </a:solidFill>
                  <a:latin typeface="Times New Roman" panose="02020603050405020304" pitchFamily="18" charset="0"/>
                </a:rPr>
                <a:t>Giải</a:t>
              </a:r>
              <a:r>
                <a:rPr lang="en-US" altLang="en-US" sz="2800" b="1" dirty="0">
                  <a:solidFill>
                    <a:srgbClr val="1A0597"/>
                  </a:solidFill>
                  <a:latin typeface="Times New Roman" panose="02020603050405020304" pitchFamily="18" charset="0"/>
                </a:rPr>
                <a:t> </a:t>
              </a:r>
              <a:r>
                <a:rPr lang="en-US" altLang="en-US" sz="2800" b="1" dirty="0" err="1">
                  <a:solidFill>
                    <a:srgbClr val="1A0597"/>
                  </a:solidFill>
                  <a:latin typeface="Times New Roman" panose="02020603050405020304" pitchFamily="18" charset="0"/>
                </a:rPr>
                <a:t>bài</a:t>
              </a:r>
              <a:r>
                <a:rPr lang="en-US" altLang="en-US" sz="2800" b="1" dirty="0">
                  <a:solidFill>
                    <a:srgbClr val="1A0597"/>
                  </a:solidFill>
                  <a:latin typeface="Times New Roman" panose="02020603050405020304" pitchFamily="18" charset="0"/>
                </a:rPr>
                <a:t> </a:t>
              </a:r>
              <a:r>
                <a:rPr lang="en-US" altLang="en-US" sz="2800" b="1" dirty="0" err="1">
                  <a:solidFill>
                    <a:srgbClr val="1A0597"/>
                  </a:solidFill>
                  <a:latin typeface="Times New Roman" panose="02020603050405020304" pitchFamily="18" charset="0"/>
                </a:rPr>
                <a:t>toán</a:t>
              </a:r>
              <a:r>
                <a:rPr lang="en-US" altLang="en-US" sz="2800" b="1" dirty="0">
                  <a:solidFill>
                    <a:srgbClr val="1A0597"/>
                  </a:solidFill>
                  <a:latin typeface="Times New Roman" panose="02020603050405020304" pitchFamily="18" charset="0"/>
                </a:rPr>
                <a:t> (</a:t>
              </a:r>
              <a:r>
                <a:rPr lang="en-US" altLang="en-US" sz="2800" b="1" dirty="0" err="1">
                  <a:solidFill>
                    <a:srgbClr val="1A0597"/>
                  </a:solidFill>
                  <a:latin typeface="Times New Roman" panose="02020603050405020304" pitchFamily="18" charset="0"/>
                </a:rPr>
                <a:t>theo</a:t>
              </a:r>
              <a:r>
                <a:rPr lang="en-US" altLang="en-US" sz="2800" b="1" dirty="0">
                  <a:solidFill>
                    <a:srgbClr val="1A0597"/>
                  </a:solidFill>
                  <a:latin typeface="Times New Roman" panose="02020603050405020304" pitchFamily="18" charset="0"/>
                </a:rPr>
                <a:t> </a:t>
              </a:r>
              <a:r>
                <a:rPr lang="en-US" altLang="en-US" sz="2800" b="1" dirty="0" err="1">
                  <a:solidFill>
                    <a:srgbClr val="1A0597"/>
                  </a:solidFill>
                  <a:latin typeface="Times New Roman" panose="02020603050405020304" pitchFamily="18" charset="0"/>
                </a:rPr>
                <a:t>mẫu</a:t>
              </a:r>
              <a:r>
                <a:rPr lang="en-US" altLang="en-US" sz="2800" b="1" dirty="0">
                  <a:solidFill>
                    <a:srgbClr val="1A0597"/>
                  </a:solidFill>
                  <a:latin typeface="Times New Roman" panose="02020603050405020304" pitchFamily="18" charset="0"/>
                </a:rPr>
                <a:t>):</a:t>
              </a:r>
            </a:p>
          </p:txBody>
        </p:sp>
        <p:grpSp>
          <p:nvGrpSpPr>
            <p:cNvPr id="7179" name="Group 42004">
              <a:extLst>
                <a:ext uri="{FF2B5EF4-FFF2-40B4-BE49-F238E27FC236}">
                  <a16:creationId xmlns:a16="http://schemas.microsoft.com/office/drawing/2014/main" id="{2E2AEA58-5BBD-4428-97E1-F72BF695CFF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179" y="1158"/>
              <a:ext cx="480" cy="408"/>
              <a:chOff x="240" y="1584"/>
              <a:chExt cx="528" cy="525"/>
            </a:xfrm>
          </p:grpSpPr>
          <p:grpSp>
            <p:nvGrpSpPr>
              <p:cNvPr id="7180" name="Group 42005">
                <a:extLst>
                  <a:ext uri="{FF2B5EF4-FFF2-40B4-BE49-F238E27FC236}">
                    <a16:creationId xmlns:a16="http://schemas.microsoft.com/office/drawing/2014/main" id="{2DC0F481-E536-45AC-A4B9-D923F0D47A2F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40" y="1584"/>
                <a:ext cx="528" cy="525"/>
                <a:chOff x="999" y="3120"/>
                <a:chExt cx="768" cy="1019"/>
              </a:xfrm>
            </p:grpSpPr>
            <p:sp>
              <p:nvSpPr>
                <p:cNvPr id="7181" name="Rounded Rectangle 42006">
                  <a:extLst>
                    <a:ext uri="{FF2B5EF4-FFF2-40B4-BE49-F238E27FC236}">
                      <a16:creationId xmlns:a16="http://schemas.microsoft.com/office/drawing/2014/main" id="{A4557D5E-26CD-453B-AFBF-01AD7DB866CC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999" y="3120"/>
                  <a:ext cx="768" cy="746"/>
                </a:xfrm>
                <a:prstGeom prst="roundRect">
                  <a:avLst>
                    <a:gd name="adj" fmla="val 11921"/>
                  </a:avLst>
                </a:prstGeom>
                <a:solidFill>
                  <a:srgbClr val="6699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3810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SimSun" panose="02010600030101010101" pitchFamily="2" charset="-122"/>
                    </a:defRPr>
                  </a:lvl1pPr>
                  <a:lvl2pPr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SimSun" panose="02010600030101010101" pitchFamily="2" charset="-122"/>
                    </a:defRPr>
                  </a:lvl2pPr>
                  <a:lvl3pPr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SimSun" panose="02010600030101010101" pitchFamily="2" charset="-122"/>
                    </a:defRPr>
                  </a:lvl3pPr>
                  <a:lvl4pPr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SimSun" panose="02010600030101010101" pitchFamily="2" charset="-122"/>
                    </a:defRPr>
                  </a:lvl4pPr>
                  <a:lvl5pPr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SimSun" panose="02010600030101010101" pitchFamily="2" charset="-122"/>
                    </a:defRPr>
                  </a:lvl5pPr>
                  <a:lvl6pPr fontAlgn="base">
                    <a:spcBef>
                      <a:spcPct val="0"/>
                    </a:spcBef>
                    <a:spcAft>
                      <a:spcPct val="0"/>
                    </a:spcAft>
                    <a:buFont typeface="Arial" panose="020B0604020202020204" pitchFamily="34" charset="0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SimSun" panose="02010600030101010101" pitchFamily="2" charset="-122"/>
                    </a:defRPr>
                  </a:lvl6pPr>
                  <a:lvl7pPr fontAlgn="base">
                    <a:spcBef>
                      <a:spcPct val="0"/>
                    </a:spcBef>
                    <a:spcAft>
                      <a:spcPct val="0"/>
                    </a:spcAft>
                    <a:buFont typeface="Arial" panose="020B0604020202020204" pitchFamily="34" charset="0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SimSun" panose="02010600030101010101" pitchFamily="2" charset="-122"/>
                    </a:defRPr>
                  </a:lvl7pPr>
                  <a:lvl8pPr fontAlgn="base">
                    <a:spcBef>
                      <a:spcPct val="0"/>
                    </a:spcBef>
                    <a:spcAft>
                      <a:spcPct val="0"/>
                    </a:spcAft>
                    <a:buFont typeface="Arial" panose="020B0604020202020204" pitchFamily="34" charset="0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SimSun" panose="02010600030101010101" pitchFamily="2" charset="-122"/>
                    </a:defRPr>
                  </a:lvl8pPr>
                  <a:lvl9pPr fontAlgn="base">
                    <a:spcBef>
                      <a:spcPct val="0"/>
                    </a:spcBef>
                    <a:spcAft>
                      <a:spcPct val="0"/>
                    </a:spcAft>
                    <a:buFont typeface="Arial" panose="020B0604020202020204" pitchFamily="34" charset="0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SimSun" panose="02010600030101010101" pitchFamily="2" charset="-122"/>
                    </a:defRPr>
                  </a:lvl9pPr>
                </a:lstStyle>
                <a:p>
                  <a:endParaRPr lang="en-US" altLang="zh-CN" dirty="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7182" name="Freeform 42007">
                  <a:extLst>
                    <a:ext uri="{FF2B5EF4-FFF2-40B4-BE49-F238E27FC236}">
                      <a16:creationId xmlns:a16="http://schemas.microsoft.com/office/drawing/2014/main" id="{5748BD2E-9830-46EA-8866-369CBF28B0B7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047" y="3168"/>
                  <a:ext cx="383" cy="373"/>
                </a:xfrm>
                <a:custGeom>
                  <a:avLst/>
                  <a:gdLst>
                    <a:gd name="T0" fmla="*/ 118 w 596"/>
                    <a:gd name="T1" fmla="*/ 0 h 598"/>
                    <a:gd name="T2" fmla="*/ 0 w 596"/>
                    <a:gd name="T3" fmla="*/ 118 h 598"/>
                    <a:gd name="T4" fmla="*/ 0 w 596"/>
                    <a:gd name="T5" fmla="*/ 589 h 598"/>
                    <a:gd name="T6" fmla="*/ 161 w 596"/>
                    <a:gd name="T7" fmla="*/ 174 h 598"/>
                    <a:gd name="T8" fmla="*/ 589 w 596"/>
                    <a:gd name="T9" fmla="*/ 0 h 598"/>
                    <a:gd name="T10" fmla="*/ 118 w 596"/>
                    <a:gd name="T11" fmla="*/ 0 h 5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596" h="598">
                      <a:moveTo>
                        <a:pt x="118" y="0"/>
                      </a:moveTo>
                      <a:cubicBezTo>
                        <a:pt x="53" y="0"/>
                        <a:pt x="0" y="53"/>
                        <a:pt x="0" y="118"/>
                      </a:cubicBezTo>
                      <a:lnTo>
                        <a:pt x="0" y="589"/>
                      </a:lnTo>
                      <a:cubicBezTo>
                        <a:pt x="27" y="598"/>
                        <a:pt x="12" y="309"/>
                        <a:pt x="161" y="174"/>
                      </a:cubicBezTo>
                      <a:cubicBezTo>
                        <a:pt x="310" y="39"/>
                        <a:pt x="596" y="29"/>
                        <a:pt x="589" y="0"/>
                      </a:cubicBezTo>
                      <a:lnTo>
                        <a:pt x="118" y="0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rgbClr val="9CCDFF"/>
                    </a:gs>
                    <a:gs pos="100000">
                      <a:schemeClr val="accent2">
                        <a:alpha val="0"/>
                      </a:schemeClr>
                    </a:gs>
                  </a:gsLst>
                  <a:lin ang="27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SimSun" panose="02010600030101010101" pitchFamily="2" charset="-122"/>
                    </a:defRPr>
                  </a:lvl1pPr>
                  <a:lvl2pPr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SimSun" panose="02010600030101010101" pitchFamily="2" charset="-122"/>
                    </a:defRPr>
                  </a:lvl2pPr>
                  <a:lvl3pPr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SimSun" panose="02010600030101010101" pitchFamily="2" charset="-122"/>
                    </a:defRPr>
                  </a:lvl3pPr>
                  <a:lvl4pPr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SimSun" panose="02010600030101010101" pitchFamily="2" charset="-122"/>
                    </a:defRPr>
                  </a:lvl4pPr>
                  <a:lvl5pPr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SimSun" panose="02010600030101010101" pitchFamily="2" charset="-122"/>
                    </a:defRPr>
                  </a:lvl5pPr>
                  <a:lvl6pPr fontAlgn="base">
                    <a:spcBef>
                      <a:spcPct val="0"/>
                    </a:spcBef>
                    <a:spcAft>
                      <a:spcPct val="0"/>
                    </a:spcAft>
                    <a:buFont typeface="Arial" panose="020B0604020202020204" pitchFamily="34" charset="0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SimSun" panose="02010600030101010101" pitchFamily="2" charset="-122"/>
                    </a:defRPr>
                  </a:lvl6pPr>
                  <a:lvl7pPr fontAlgn="base">
                    <a:spcBef>
                      <a:spcPct val="0"/>
                    </a:spcBef>
                    <a:spcAft>
                      <a:spcPct val="0"/>
                    </a:spcAft>
                    <a:buFont typeface="Arial" panose="020B0604020202020204" pitchFamily="34" charset="0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SimSun" panose="02010600030101010101" pitchFamily="2" charset="-122"/>
                    </a:defRPr>
                  </a:lvl7pPr>
                  <a:lvl8pPr fontAlgn="base">
                    <a:spcBef>
                      <a:spcPct val="0"/>
                    </a:spcBef>
                    <a:spcAft>
                      <a:spcPct val="0"/>
                    </a:spcAft>
                    <a:buFont typeface="Arial" panose="020B0604020202020204" pitchFamily="34" charset="0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SimSun" panose="02010600030101010101" pitchFamily="2" charset="-122"/>
                    </a:defRPr>
                  </a:lvl8pPr>
                  <a:lvl9pPr fontAlgn="base">
                    <a:spcBef>
                      <a:spcPct val="0"/>
                    </a:spcBef>
                    <a:spcAft>
                      <a:spcPct val="0"/>
                    </a:spcAft>
                    <a:buFont typeface="Arial" panose="020B0604020202020204" pitchFamily="34" charset="0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SimSun" panose="02010600030101010101" pitchFamily="2" charset="-122"/>
                    </a:defRPr>
                  </a:lvl9pPr>
                </a:lstStyle>
                <a:p>
                  <a:endParaRPr lang="en-US" altLang="zh-CN" dirty="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42009" name="Text Box 42008">
                  <a:extLst>
                    <a:ext uri="{FF2B5EF4-FFF2-40B4-BE49-F238E27FC236}">
                      <a16:creationId xmlns:a16="http://schemas.microsoft.com/office/drawing/2014/main" id="{6D1ACFD1-290A-4717-BF47-F7DE0A2C324F}"/>
                    </a:ext>
                  </a:extLst>
                </p:cNvPr>
                <p:cNvSpPr txBox="1"/>
                <p:nvPr/>
              </p:nvSpPr>
              <p:spPr>
                <a:xfrm>
                  <a:off x="1282" y="3322"/>
                  <a:ext cx="186" cy="817"/>
                </a:xfrm>
                <a:prstGeom prst="rect">
                  <a:avLst/>
                </a:prstGeom>
                <a:noFill/>
                <a:ln w="9525">
                  <a:noFill/>
                </a:ln>
                <a:effectLst>
                  <a:outerShdw dist="35921" dir="2699999" algn="ctr" rotWithShape="0">
                    <a:schemeClr val="tx1"/>
                  </a:outerShdw>
                </a:effectLst>
              </p:spPr>
              <p:txBody>
                <a:bodyPr>
                  <a:spAutoFit/>
                </a:bodyPr>
                <a:lstStyle/>
                <a:p>
                  <a:pPr algn="ctr" eaLnBrk="0" hangingPunct="0"/>
                  <a:endParaRPr sz="2800" noProof="1">
                    <a:solidFill>
                      <a:srgbClr val="FFFFFF"/>
                    </a:solidFill>
                    <a:effectLst>
                      <a:outerShdw blurRad="38100" dist="38100" dir="2700000">
                        <a:srgbClr val="C0C0C0"/>
                      </a:outerShdw>
                    </a:effectLst>
                    <a:latin typeface="Times New Roman" panose="02020603050405020304" pitchFamily="18" charset="0"/>
                  </a:endParaRPr>
                </a:p>
              </p:txBody>
            </p:sp>
          </p:grpSp>
          <p:sp>
            <p:nvSpPr>
              <p:cNvPr id="7184" name="Text Box 42009">
                <a:extLst>
                  <a:ext uri="{FF2B5EF4-FFF2-40B4-BE49-F238E27FC236}">
                    <a16:creationId xmlns:a16="http://schemas.microsoft.com/office/drawing/2014/main" id="{BB64368C-3D2E-4717-ADBD-57CBA5D882E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84" y="1598"/>
                <a:ext cx="288" cy="42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SimSun" panose="02010600030101010101" pitchFamily="2" charset="-122"/>
                  </a:defRPr>
                </a:lvl1pPr>
                <a:lvl2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SimSun" panose="02010600030101010101" pitchFamily="2" charset="-122"/>
                  </a:defRPr>
                </a:lvl2pPr>
                <a:lvl3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SimSun" panose="02010600030101010101" pitchFamily="2" charset="-122"/>
                  </a:defRPr>
                </a:lvl3pPr>
                <a:lvl4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SimSun" panose="02010600030101010101" pitchFamily="2" charset="-122"/>
                  </a:defRPr>
                </a:lvl4pPr>
                <a:lvl5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SimSun" panose="02010600030101010101" pitchFamily="2" charset="-122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buFont typeface="Arial" panose="020B0604020202020204" pitchFamily="34" charset="0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SimSun" panose="02010600030101010101" pitchFamily="2" charset="-122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buFont typeface="Arial" panose="020B0604020202020204" pitchFamily="34" charset="0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SimSun" panose="02010600030101010101" pitchFamily="2" charset="-122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buFont typeface="Arial" panose="020B0604020202020204" pitchFamily="34" charset="0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SimSun" panose="02010600030101010101" pitchFamily="2" charset="-122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buFont typeface="Arial" panose="020B0604020202020204" pitchFamily="34" charset="0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SimSun" panose="02010600030101010101" pitchFamily="2" charset="-122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altLang="en-US" sz="2800" b="1" dirty="0">
                    <a:solidFill>
                      <a:srgbClr val="990000"/>
                    </a:solidFill>
                    <a:latin typeface="Times New Roman" panose="02020603050405020304" pitchFamily="18" charset="0"/>
                  </a:rPr>
                  <a:t>3</a:t>
                </a:r>
              </a:p>
            </p:txBody>
          </p:sp>
        </p:grpSp>
      </p:grpSp>
      <p:grpSp>
        <p:nvGrpSpPr>
          <p:cNvPr id="42054" name="Group 42053">
            <a:extLst>
              <a:ext uri="{FF2B5EF4-FFF2-40B4-BE49-F238E27FC236}">
                <a16:creationId xmlns:a16="http://schemas.microsoft.com/office/drawing/2014/main" id="{027B8739-4002-4FBE-BC75-5529305A2DEE}"/>
              </a:ext>
            </a:extLst>
          </p:cNvPr>
          <p:cNvGrpSpPr>
            <a:grpSpLocks/>
          </p:cNvGrpSpPr>
          <p:nvPr/>
        </p:nvGrpSpPr>
        <p:grpSpPr bwMode="auto">
          <a:xfrm>
            <a:off x="652463" y="2444721"/>
            <a:ext cx="6858000" cy="1600200"/>
            <a:chOff x="480" y="2112"/>
            <a:chExt cx="4320" cy="1008"/>
          </a:xfrm>
        </p:grpSpPr>
        <p:sp>
          <p:nvSpPr>
            <p:cNvPr id="7186" name="Rounded Rectangle 42037">
              <a:extLst>
                <a:ext uri="{FF2B5EF4-FFF2-40B4-BE49-F238E27FC236}">
                  <a16:creationId xmlns:a16="http://schemas.microsoft.com/office/drawing/2014/main" id="{1A17A98A-DF2B-4079-9E66-9E5C4DF3B5D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0" y="2112"/>
              <a:ext cx="4320" cy="1008"/>
            </a:xfrm>
            <a:prstGeom prst="roundRect">
              <a:avLst>
                <a:gd name="adj" fmla="val 10889"/>
              </a:avLst>
            </a:prstGeom>
            <a:solidFill>
              <a:schemeClr val="bg1"/>
            </a:solidFill>
            <a:ln w="38100">
              <a:solidFill>
                <a:srgbClr val="3366FF"/>
              </a:solidFill>
              <a:round/>
              <a:headEnd/>
              <a:tailEnd/>
            </a:ln>
            <a:effectLst>
              <a:outerShdw dist="135001" dir="2928847" algn="ctr" rotWithShape="0">
                <a:srgbClr val="000000">
                  <a:alpha val="50000"/>
                </a:srgbClr>
              </a:outerShdw>
            </a:effec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1pPr>
              <a:lvl2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2pPr>
              <a:lvl3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3pPr>
              <a:lvl4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4pPr>
              <a:lvl5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9pPr>
            </a:lstStyle>
            <a:p>
              <a:r>
                <a:rPr lang="en-US" altLang="en-US" sz="2800" b="1" dirty="0">
                  <a:latin typeface="Times New Roman" panose="02020603050405020304" pitchFamily="18" charset="0"/>
                </a:rPr>
                <a:t>         </a:t>
              </a:r>
            </a:p>
            <a:p>
              <a:r>
                <a:rPr lang="en-US" altLang="en-US" sz="2800" b="1" dirty="0">
                  <a:latin typeface="Times New Roman" panose="02020603050405020304" pitchFamily="18" charset="0"/>
                </a:rPr>
                <a:t>          </a:t>
              </a:r>
            </a:p>
            <a:p>
              <a:endParaRPr lang="en-US" altLang="en-US" sz="2800" b="1" dirty="0">
                <a:latin typeface="Times New Roman" panose="02020603050405020304" pitchFamily="18" charset="0"/>
              </a:endParaRPr>
            </a:p>
            <a:p>
              <a:r>
                <a:rPr lang="en-US" altLang="en-US" sz="2800" b="1" dirty="0">
                  <a:latin typeface="Times New Roman" panose="02020603050405020304" pitchFamily="18" charset="0"/>
                </a:rPr>
                <a:t>            </a:t>
              </a:r>
            </a:p>
          </p:txBody>
        </p:sp>
        <p:grpSp>
          <p:nvGrpSpPr>
            <p:cNvPr id="7187" name="Group 42039">
              <a:extLst>
                <a:ext uri="{FF2B5EF4-FFF2-40B4-BE49-F238E27FC236}">
                  <a16:creationId xmlns:a16="http://schemas.microsoft.com/office/drawing/2014/main" id="{4DB854DB-EF1A-40AF-80C2-616FC24F4453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152" y="2199"/>
              <a:ext cx="3456" cy="411"/>
              <a:chOff x="1152" y="2064"/>
              <a:chExt cx="3456" cy="411"/>
            </a:xfrm>
          </p:grpSpPr>
          <p:pic>
            <p:nvPicPr>
              <p:cNvPr id="7188" name="Picture 42040" descr="0029">
                <a:extLst>
                  <a:ext uri="{FF2B5EF4-FFF2-40B4-BE49-F238E27FC236}">
                    <a16:creationId xmlns:a16="http://schemas.microsoft.com/office/drawing/2014/main" id="{5DD39864-DF63-4303-9DD8-A5BFDE223115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8000" t="26666" r="6667" b="25333"/>
              <a:stretch>
                <a:fillRect/>
              </a:stretch>
            </p:blipFill>
            <p:spPr bwMode="auto">
              <a:xfrm>
                <a:off x="1152" y="2064"/>
                <a:ext cx="480" cy="38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7189" name="Picture 42041" descr="0029">
                <a:extLst>
                  <a:ext uri="{FF2B5EF4-FFF2-40B4-BE49-F238E27FC236}">
                    <a16:creationId xmlns:a16="http://schemas.microsoft.com/office/drawing/2014/main" id="{4059B0C8-3A29-46C5-BC27-7FEDE1C94019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8000" t="26666" r="6667" b="25333"/>
              <a:stretch>
                <a:fillRect/>
              </a:stretch>
            </p:blipFill>
            <p:spPr bwMode="auto">
              <a:xfrm>
                <a:off x="1632" y="2064"/>
                <a:ext cx="480" cy="38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7190" name="Picture 42042" descr="0029">
                <a:extLst>
                  <a:ext uri="{FF2B5EF4-FFF2-40B4-BE49-F238E27FC236}">
                    <a16:creationId xmlns:a16="http://schemas.microsoft.com/office/drawing/2014/main" id="{294ECEE8-6B0C-45DD-B83A-15DACB75264B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8000" t="26666" r="6667" b="25333"/>
              <a:stretch>
                <a:fillRect/>
              </a:stretch>
            </p:blipFill>
            <p:spPr bwMode="auto">
              <a:xfrm>
                <a:off x="2112" y="2064"/>
                <a:ext cx="480" cy="38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7191" name="Picture 42043" descr="0029">
                <a:extLst>
                  <a:ext uri="{FF2B5EF4-FFF2-40B4-BE49-F238E27FC236}">
                    <a16:creationId xmlns:a16="http://schemas.microsoft.com/office/drawing/2014/main" id="{EB4E50F2-7393-4148-8C03-2D25F52AD00B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8000" t="26666" r="6667" b="25333"/>
              <a:stretch>
                <a:fillRect/>
              </a:stretch>
            </p:blipFill>
            <p:spPr bwMode="auto">
              <a:xfrm>
                <a:off x="2592" y="2064"/>
                <a:ext cx="480" cy="38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7192" name="Picture 42044" descr="0029">
                <a:extLst>
                  <a:ext uri="{FF2B5EF4-FFF2-40B4-BE49-F238E27FC236}">
                    <a16:creationId xmlns:a16="http://schemas.microsoft.com/office/drawing/2014/main" id="{2ECFB2E7-93CF-455A-98AD-737D76CF0256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8000" t="26666" r="6667" b="25333"/>
              <a:stretch>
                <a:fillRect/>
              </a:stretch>
            </p:blipFill>
            <p:spPr bwMode="auto">
              <a:xfrm>
                <a:off x="3072" y="2064"/>
                <a:ext cx="480" cy="38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7193" name="Picture 42045" descr="0029">
                <a:extLst>
                  <a:ext uri="{FF2B5EF4-FFF2-40B4-BE49-F238E27FC236}">
                    <a16:creationId xmlns:a16="http://schemas.microsoft.com/office/drawing/2014/main" id="{4B933381-A881-4B9A-8BC9-2C574487D2C0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8000" t="26666" r="6667" b="25333"/>
              <a:stretch>
                <a:fillRect/>
              </a:stretch>
            </p:blipFill>
            <p:spPr bwMode="auto">
              <a:xfrm>
                <a:off x="3648" y="2088"/>
                <a:ext cx="480" cy="38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7194" name="Picture 42046" descr="0029">
                <a:extLst>
                  <a:ext uri="{FF2B5EF4-FFF2-40B4-BE49-F238E27FC236}">
                    <a16:creationId xmlns:a16="http://schemas.microsoft.com/office/drawing/2014/main" id="{A22FFBFB-BAE3-4236-9B4B-B3F4E4014307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8000" t="26666" r="6667" b="25333"/>
              <a:stretch>
                <a:fillRect/>
              </a:stretch>
            </p:blipFill>
            <p:spPr bwMode="auto">
              <a:xfrm>
                <a:off x="4128" y="2091"/>
                <a:ext cx="480" cy="38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</p:grpSp>
      <p:grpSp>
        <p:nvGrpSpPr>
          <p:cNvPr id="42055" name="Group 42054">
            <a:extLst>
              <a:ext uri="{FF2B5EF4-FFF2-40B4-BE49-F238E27FC236}">
                <a16:creationId xmlns:a16="http://schemas.microsoft.com/office/drawing/2014/main" id="{3FACBA60-F4EF-4A1A-9FE8-C4C18D18669E}"/>
              </a:ext>
            </a:extLst>
          </p:cNvPr>
          <p:cNvGrpSpPr>
            <a:grpSpLocks/>
          </p:cNvGrpSpPr>
          <p:nvPr/>
        </p:nvGrpSpPr>
        <p:grpSpPr bwMode="auto">
          <a:xfrm>
            <a:off x="1736347" y="3306734"/>
            <a:ext cx="3843337" cy="623887"/>
            <a:chOff x="1131" y="2535"/>
            <a:chExt cx="2421" cy="393"/>
          </a:xfrm>
        </p:grpSpPr>
        <p:pic>
          <p:nvPicPr>
            <p:cNvPr id="7196" name="Picture 42048" descr="0029">
              <a:extLst>
                <a:ext uri="{FF2B5EF4-FFF2-40B4-BE49-F238E27FC236}">
                  <a16:creationId xmlns:a16="http://schemas.microsoft.com/office/drawing/2014/main" id="{157CB12B-8AC6-4B68-BD09-9BF2AE42F329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8000" t="26666" r="6667" b="25333"/>
            <a:stretch>
              <a:fillRect/>
            </a:stretch>
          </p:blipFill>
          <p:spPr bwMode="auto">
            <a:xfrm>
              <a:off x="1131" y="2544"/>
              <a:ext cx="480" cy="3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197" name="Picture 42049" descr="0029">
              <a:extLst>
                <a:ext uri="{FF2B5EF4-FFF2-40B4-BE49-F238E27FC236}">
                  <a16:creationId xmlns:a16="http://schemas.microsoft.com/office/drawing/2014/main" id="{3ECAD551-B760-47FC-8A6B-ED727CD31378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8000" t="26666" r="6667" b="25333"/>
            <a:stretch>
              <a:fillRect/>
            </a:stretch>
          </p:blipFill>
          <p:spPr bwMode="auto">
            <a:xfrm>
              <a:off x="1611" y="2544"/>
              <a:ext cx="480" cy="3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198" name="Picture 42050" descr="0029">
              <a:extLst>
                <a:ext uri="{FF2B5EF4-FFF2-40B4-BE49-F238E27FC236}">
                  <a16:creationId xmlns:a16="http://schemas.microsoft.com/office/drawing/2014/main" id="{9049224F-AA19-44F6-9C52-1AC496B9A31E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8000" t="26666" r="6667" b="25333"/>
            <a:stretch>
              <a:fillRect/>
            </a:stretch>
          </p:blipFill>
          <p:spPr bwMode="auto">
            <a:xfrm>
              <a:off x="2091" y="2544"/>
              <a:ext cx="480" cy="3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199" name="Picture 42051" descr="0029">
              <a:extLst>
                <a:ext uri="{FF2B5EF4-FFF2-40B4-BE49-F238E27FC236}">
                  <a16:creationId xmlns:a16="http://schemas.microsoft.com/office/drawing/2014/main" id="{F287BABD-99FD-4038-AC47-03FB06192786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8000" t="26666" r="6667" b="25333"/>
            <a:stretch>
              <a:fillRect/>
            </a:stretch>
          </p:blipFill>
          <p:spPr bwMode="auto">
            <a:xfrm>
              <a:off x="2571" y="2544"/>
              <a:ext cx="480" cy="3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200" name="Picture 42052" descr="0029">
              <a:extLst>
                <a:ext uri="{FF2B5EF4-FFF2-40B4-BE49-F238E27FC236}">
                  <a16:creationId xmlns:a16="http://schemas.microsoft.com/office/drawing/2014/main" id="{14B45C2D-0FAD-4739-9FD0-2AED42DBD4BE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8000" t="26666" r="6667" b="25333"/>
            <a:stretch>
              <a:fillRect/>
            </a:stretch>
          </p:blipFill>
          <p:spPr bwMode="auto">
            <a:xfrm>
              <a:off x="3072" y="2535"/>
              <a:ext cx="480" cy="3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pic>
        <p:nvPicPr>
          <p:cNvPr id="34" name="Picture 33">
            <a:extLst>
              <a:ext uri="{FF2B5EF4-FFF2-40B4-BE49-F238E27FC236}">
                <a16:creationId xmlns:a16="http://schemas.microsoft.com/office/drawing/2014/main" id="{96C659CE-A716-4648-9C2D-52C98F9B4B7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00" y="0"/>
            <a:ext cx="1028700" cy="1028700"/>
          </a:xfrm>
          <a:prstGeom prst="rect">
            <a:avLst/>
          </a:prstGeom>
        </p:spPr>
      </p:pic>
    </p:spTree>
  </p:cSld>
  <p:clrMapOvr>
    <a:masterClrMapping/>
  </p:clrMapOvr>
  <p:transition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20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41992"/>
                                        </p:tgtEl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7" dur="2000"/>
                                        <p:tgtEl>
                                          <p:spTgt spid="42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420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420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8" dur="2000"/>
                                        <p:tgtEl>
                                          <p:spTgt spid="420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001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ounded Rectangle 47">
            <a:extLst>
              <a:ext uri="{FF2B5EF4-FFF2-40B4-BE49-F238E27FC236}">
                <a16:creationId xmlns:a16="http://schemas.microsoft.com/office/drawing/2014/main" id="{F9882C91-1432-4EEB-B425-39D1C13929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6172200"/>
            <a:ext cx="9144000" cy="685800"/>
          </a:xfrm>
          <a:prstGeom prst="roundRect">
            <a:avLst>
              <a:gd name="adj" fmla="val 16667"/>
            </a:avLst>
          </a:prstGeom>
          <a:solidFill>
            <a:srgbClr val="7D252B"/>
          </a:solidFill>
          <a:ln w="25400">
            <a:solidFill>
              <a:srgbClr val="385D8A"/>
            </a:solidFill>
            <a:round/>
            <a:headEnd/>
            <a:tailEnd/>
          </a:ln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pPr algn="ctr"/>
            <a:endParaRPr lang="en-US" altLang="en-US" dirty="0">
              <a:solidFill>
                <a:srgbClr val="FFFFFF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  <p:grpSp>
        <p:nvGrpSpPr>
          <p:cNvPr id="35863" name="Group 35862">
            <a:extLst>
              <a:ext uri="{FF2B5EF4-FFF2-40B4-BE49-F238E27FC236}">
                <a16:creationId xmlns:a16="http://schemas.microsoft.com/office/drawing/2014/main" id="{DF0E2925-419B-4091-B215-84254F38E8D9}"/>
              </a:ext>
            </a:extLst>
          </p:cNvPr>
          <p:cNvGrpSpPr>
            <a:grpSpLocks/>
          </p:cNvGrpSpPr>
          <p:nvPr/>
        </p:nvGrpSpPr>
        <p:grpSpPr bwMode="auto">
          <a:xfrm>
            <a:off x="152516" y="1227228"/>
            <a:ext cx="8838968" cy="1211198"/>
            <a:chOff x="192" y="1344"/>
            <a:chExt cx="5472" cy="816"/>
          </a:xfrm>
        </p:grpSpPr>
        <p:sp>
          <p:nvSpPr>
            <p:cNvPr id="8197" name="Rounded Rectangle 35863">
              <a:extLst>
                <a:ext uri="{FF2B5EF4-FFF2-40B4-BE49-F238E27FC236}">
                  <a16:creationId xmlns:a16="http://schemas.microsoft.com/office/drawing/2014/main" id="{13F326E1-80F2-47D9-B668-EF29111ACBE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2" y="1344"/>
              <a:ext cx="5472" cy="816"/>
            </a:xfrm>
            <a:prstGeom prst="roundRect">
              <a:avLst>
                <a:gd name="adj" fmla="val 10889"/>
              </a:avLst>
            </a:prstGeom>
            <a:gradFill rotWithShape="1">
              <a:gsLst>
                <a:gs pos="0">
                  <a:srgbClr val="DDDDDD"/>
                </a:gs>
                <a:gs pos="50000">
                  <a:srgbClr val="EEEEEE"/>
                </a:gs>
                <a:gs pos="100000">
                  <a:srgbClr val="DDDDDD"/>
                </a:gs>
              </a:gsLst>
              <a:lin ang="2700000" scaled="1"/>
            </a:gradFill>
            <a:ln>
              <a:noFill/>
            </a:ln>
            <a:effectLst>
              <a:outerShdw dist="135001" dir="2928847" algn="ctr" rotWithShape="0">
                <a:srgbClr val="000000">
                  <a:alpha val="50000"/>
                </a:srgbClr>
              </a:outerShdw>
            </a:effectLst>
            <a:extLst>
              <a:ext uri="{91240B29-F687-4F45-9708-019B960494DF}">
                <a14:hiddenLine xmlns:a14="http://schemas.microsoft.com/office/drawing/2010/main" w="3810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1pPr>
              <a:lvl2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2pPr>
              <a:lvl3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3pPr>
              <a:lvl4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4pPr>
              <a:lvl5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9pPr>
            </a:lstStyle>
            <a:p>
              <a:r>
                <a:rPr lang="en-US" altLang="en-US" sz="2800" b="1" dirty="0">
                  <a:latin typeface="Times New Roman" panose="02020603050405020304" pitchFamily="18" charset="0"/>
                </a:rPr>
                <a:t>         </a:t>
              </a:r>
            </a:p>
            <a:p>
              <a:r>
                <a:rPr lang="en-US" altLang="en-US" sz="2800" b="1" dirty="0">
                  <a:latin typeface="Times New Roman" panose="02020603050405020304" pitchFamily="18" charset="0"/>
                </a:rPr>
                <a:t>          </a:t>
              </a:r>
            </a:p>
            <a:p>
              <a:endParaRPr lang="en-US" altLang="en-US" sz="2800" b="1" dirty="0">
                <a:latin typeface="Times New Roman" panose="02020603050405020304" pitchFamily="18" charset="0"/>
              </a:endParaRPr>
            </a:p>
            <a:p>
              <a:r>
                <a:rPr lang="en-US" altLang="en-US" sz="2800" b="1" dirty="0">
                  <a:latin typeface="Times New Roman" panose="02020603050405020304" pitchFamily="18" charset="0"/>
                </a:rPr>
                <a:t>            </a:t>
              </a:r>
            </a:p>
          </p:txBody>
        </p:sp>
        <p:sp>
          <p:nvSpPr>
            <p:cNvPr id="8198" name="Text Box 35864">
              <a:extLst>
                <a:ext uri="{FF2B5EF4-FFF2-40B4-BE49-F238E27FC236}">
                  <a16:creationId xmlns:a16="http://schemas.microsoft.com/office/drawing/2014/main" id="{A6BD0808-7606-489D-976A-E6356A07568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92" y="1439"/>
              <a:ext cx="5472" cy="6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1pPr>
              <a:lvl2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2pPr>
              <a:lvl3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3pPr>
              <a:lvl4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4pPr>
              <a:lvl5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9pPr>
            </a:lstStyle>
            <a:p>
              <a:r>
                <a:rPr lang="en-US" altLang="en-US" sz="2400" b="1" dirty="0">
                  <a:latin typeface="Times New Roman" panose="02020603050405020304" pitchFamily="18" charset="0"/>
                </a:rPr>
                <a:t>  b) </a:t>
              </a:r>
              <a:r>
                <a:rPr lang="en-US" altLang="en-US" sz="2400" b="1" dirty="0" err="1">
                  <a:latin typeface="Times New Roman" panose="02020603050405020304" pitchFamily="18" charset="0"/>
                </a:rPr>
                <a:t>Lớp</a:t>
              </a:r>
              <a:r>
                <a:rPr lang="en-US" altLang="en-US" sz="2400" b="1" dirty="0">
                  <a:latin typeface="Times New Roman" panose="02020603050405020304" pitchFamily="18" charset="0"/>
                </a:rPr>
                <a:t> 3A </a:t>
              </a:r>
              <a:r>
                <a:rPr lang="en-US" altLang="en-US" sz="2400" b="1" dirty="0" err="1">
                  <a:latin typeface="Times New Roman" panose="02020603050405020304" pitchFamily="18" charset="0"/>
                </a:rPr>
                <a:t>có</a:t>
              </a:r>
              <a:r>
                <a:rPr lang="en-US" altLang="en-US" sz="2400" b="1" dirty="0">
                  <a:latin typeface="Times New Roman" panose="02020603050405020304" pitchFamily="18" charset="0"/>
                </a:rPr>
                <a:t> 19 </a:t>
              </a:r>
              <a:r>
                <a:rPr lang="en-US" altLang="en-US" sz="2400" b="1" dirty="0" err="1">
                  <a:latin typeface="Times New Roman" panose="02020603050405020304" pitchFamily="18" charset="0"/>
                </a:rPr>
                <a:t>bạn</a:t>
              </a:r>
              <a:r>
                <a:rPr lang="en-US" altLang="en-US" sz="2400" b="1" dirty="0">
                  <a:latin typeface="Times New Roman" panose="02020603050405020304" pitchFamily="18" charset="0"/>
                </a:rPr>
                <a:t> </a:t>
              </a:r>
              <a:r>
                <a:rPr lang="en-US" altLang="en-US" sz="2400" b="1" dirty="0" err="1">
                  <a:latin typeface="Times New Roman" panose="02020603050405020304" pitchFamily="18" charset="0"/>
                </a:rPr>
                <a:t>nữ</a:t>
              </a:r>
              <a:r>
                <a:rPr lang="en-US" altLang="en-US" sz="2400" b="1" dirty="0">
                  <a:latin typeface="Times New Roman" panose="02020603050405020304" pitchFamily="18" charset="0"/>
                </a:rPr>
                <a:t> </a:t>
              </a:r>
              <a:r>
                <a:rPr lang="en-US" altLang="en-US" sz="2400" b="1" dirty="0" err="1">
                  <a:latin typeface="Times New Roman" panose="02020603050405020304" pitchFamily="18" charset="0"/>
                </a:rPr>
                <a:t>và</a:t>
              </a:r>
              <a:r>
                <a:rPr lang="en-US" altLang="en-US" sz="2400" b="1" dirty="0">
                  <a:latin typeface="Times New Roman" panose="02020603050405020304" pitchFamily="18" charset="0"/>
                </a:rPr>
                <a:t> 16 </a:t>
              </a:r>
              <a:r>
                <a:rPr lang="en-US" altLang="en-US" sz="2400" b="1" dirty="0" err="1">
                  <a:latin typeface="Times New Roman" panose="02020603050405020304" pitchFamily="18" charset="0"/>
                </a:rPr>
                <a:t>bạn</a:t>
              </a:r>
              <a:r>
                <a:rPr lang="en-US" altLang="en-US" sz="2400" b="1" dirty="0">
                  <a:latin typeface="Times New Roman" panose="02020603050405020304" pitchFamily="18" charset="0"/>
                </a:rPr>
                <a:t> </a:t>
              </a:r>
              <a:r>
                <a:rPr lang="en-US" altLang="en-US" sz="2400" b="1" dirty="0" err="1">
                  <a:latin typeface="Times New Roman" panose="02020603050405020304" pitchFamily="18" charset="0"/>
                </a:rPr>
                <a:t>nam</a:t>
              </a:r>
              <a:r>
                <a:rPr lang="en-US" altLang="en-US" sz="2400" b="1" dirty="0">
                  <a:latin typeface="Times New Roman" panose="02020603050405020304" pitchFamily="18" charset="0"/>
                </a:rPr>
                <a:t>. </a:t>
              </a:r>
              <a:r>
                <a:rPr lang="en-US" altLang="en-US" sz="2400" b="1" dirty="0" err="1">
                  <a:latin typeface="Times New Roman" panose="02020603050405020304" pitchFamily="18" charset="0"/>
                </a:rPr>
                <a:t>Hỏi</a:t>
              </a:r>
              <a:r>
                <a:rPr lang="en-US" altLang="en-US" sz="2400" b="1" dirty="0">
                  <a:latin typeface="Times New Roman" panose="02020603050405020304" pitchFamily="18" charset="0"/>
                </a:rPr>
                <a:t> </a:t>
              </a:r>
              <a:r>
                <a:rPr lang="en-US" altLang="en-US" sz="2400" b="1" dirty="0" err="1">
                  <a:latin typeface="Times New Roman" panose="02020603050405020304" pitchFamily="18" charset="0"/>
                </a:rPr>
                <a:t>số</a:t>
              </a:r>
              <a:r>
                <a:rPr lang="en-US" altLang="en-US" sz="2400" b="1" dirty="0">
                  <a:latin typeface="Times New Roman" panose="02020603050405020304" pitchFamily="18" charset="0"/>
                </a:rPr>
                <a:t> </a:t>
              </a:r>
              <a:r>
                <a:rPr lang="en-US" altLang="en-US" sz="2400" b="1" dirty="0" err="1">
                  <a:latin typeface="Times New Roman" panose="02020603050405020304" pitchFamily="18" charset="0"/>
                </a:rPr>
                <a:t>bạn</a:t>
              </a:r>
              <a:r>
                <a:rPr lang="en-US" altLang="en-US" sz="2400" b="1" dirty="0">
                  <a:latin typeface="Times New Roman" panose="02020603050405020304" pitchFamily="18" charset="0"/>
                </a:rPr>
                <a:t> </a:t>
              </a:r>
              <a:r>
                <a:rPr lang="en-US" altLang="en-US" sz="2400" b="1" dirty="0" err="1">
                  <a:latin typeface="Times New Roman" panose="02020603050405020304" pitchFamily="18" charset="0"/>
                </a:rPr>
                <a:t>nữ</a:t>
              </a:r>
              <a:r>
                <a:rPr lang="en-US" altLang="en-US" sz="2400" b="1" dirty="0">
                  <a:latin typeface="Times New Roman" panose="02020603050405020304" pitchFamily="18" charset="0"/>
                </a:rPr>
                <a:t> </a:t>
              </a:r>
              <a:r>
                <a:rPr lang="en-US" altLang="en-US" sz="2400" b="1" dirty="0" err="1">
                  <a:latin typeface="Times New Roman" panose="02020603050405020304" pitchFamily="18" charset="0"/>
                </a:rPr>
                <a:t>nhiều</a:t>
              </a:r>
              <a:r>
                <a:rPr lang="en-US" altLang="en-US" sz="2400" b="1" dirty="0">
                  <a:latin typeface="Times New Roman" panose="02020603050405020304" pitchFamily="18" charset="0"/>
                </a:rPr>
                <a:t> </a:t>
              </a:r>
              <a:r>
                <a:rPr lang="en-US" altLang="en-US" sz="2400" b="1" dirty="0" err="1">
                  <a:latin typeface="Times New Roman" panose="02020603050405020304" pitchFamily="18" charset="0"/>
                </a:rPr>
                <a:t>hơn</a:t>
              </a:r>
              <a:r>
                <a:rPr lang="en-US" altLang="en-US" sz="2400" b="1" dirty="0">
                  <a:latin typeface="Times New Roman" panose="02020603050405020304" pitchFamily="18" charset="0"/>
                </a:rPr>
                <a:t> </a:t>
              </a:r>
              <a:r>
                <a:rPr lang="en-US" altLang="en-US" sz="2400" b="1" dirty="0" err="1">
                  <a:latin typeface="Times New Roman" panose="02020603050405020304" pitchFamily="18" charset="0"/>
                </a:rPr>
                <a:t>số</a:t>
              </a:r>
              <a:r>
                <a:rPr lang="en-US" altLang="en-US" sz="2400" b="1" dirty="0">
                  <a:latin typeface="Times New Roman" panose="02020603050405020304" pitchFamily="18" charset="0"/>
                </a:rPr>
                <a:t> </a:t>
              </a:r>
              <a:r>
                <a:rPr lang="en-US" altLang="en-US" sz="2400" b="1" dirty="0" err="1">
                  <a:latin typeface="Times New Roman" panose="02020603050405020304" pitchFamily="18" charset="0"/>
                </a:rPr>
                <a:t>bạn</a:t>
              </a:r>
              <a:r>
                <a:rPr lang="en-US" altLang="en-US" sz="2400" b="1" dirty="0">
                  <a:latin typeface="Times New Roman" panose="02020603050405020304" pitchFamily="18" charset="0"/>
                </a:rPr>
                <a:t> </a:t>
              </a:r>
              <a:r>
                <a:rPr lang="en-US" altLang="en-US" sz="2400" b="1" dirty="0" err="1">
                  <a:latin typeface="Times New Roman" panose="02020603050405020304" pitchFamily="18" charset="0"/>
                </a:rPr>
                <a:t>nam</a:t>
              </a:r>
              <a:r>
                <a:rPr lang="en-US" altLang="en-US" sz="2400" b="1" dirty="0">
                  <a:latin typeface="Times New Roman" panose="02020603050405020304" pitchFamily="18" charset="0"/>
                </a:rPr>
                <a:t> </a:t>
              </a:r>
              <a:r>
                <a:rPr lang="en-US" altLang="en-US" sz="2400" b="1" dirty="0" err="1">
                  <a:latin typeface="Times New Roman" panose="02020603050405020304" pitchFamily="18" charset="0"/>
                </a:rPr>
                <a:t>là</a:t>
              </a:r>
              <a:r>
                <a:rPr lang="en-US" altLang="en-US" sz="2400" b="1" dirty="0">
                  <a:latin typeface="Times New Roman" panose="02020603050405020304" pitchFamily="18" charset="0"/>
                </a:rPr>
                <a:t> bao </a:t>
              </a:r>
              <a:r>
                <a:rPr lang="en-US" altLang="en-US" sz="2400" b="1" dirty="0" err="1">
                  <a:latin typeface="Times New Roman" panose="02020603050405020304" pitchFamily="18" charset="0"/>
                </a:rPr>
                <a:t>nhiêu</a:t>
              </a:r>
              <a:r>
                <a:rPr lang="en-US" altLang="en-US" sz="2400" b="1" dirty="0">
                  <a:latin typeface="Times New Roman" panose="02020603050405020304" pitchFamily="18" charset="0"/>
                </a:rPr>
                <a:t> ?</a:t>
              </a:r>
              <a:endParaRPr lang="en-US" altLang="en-US" sz="2400" b="1" dirty="0">
                <a:solidFill>
                  <a:srgbClr val="1A0597"/>
                </a:solidFill>
                <a:latin typeface="Times New Roman" panose="02020603050405020304" pitchFamily="18" charset="0"/>
              </a:endParaRPr>
            </a:p>
          </p:txBody>
        </p:sp>
      </p:grpSp>
      <p:sp>
        <p:nvSpPr>
          <p:cNvPr id="35866" name="Rounded Rectangle 35865">
            <a:extLst>
              <a:ext uri="{FF2B5EF4-FFF2-40B4-BE49-F238E27FC236}">
                <a16:creationId xmlns:a16="http://schemas.microsoft.com/office/drawing/2014/main" id="{F60FC5E9-8958-41E9-A639-7893C312FD1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110" y="2641024"/>
            <a:ext cx="8305582" cy="3052727"/>
          </a:xfrm>
          <a:prstGeom prst="roundRect">
            <a:avLst>
              <a:gd name="adj" fmla="val 10889"/>
            </a:avLst>
          </a:prstGeom>
          <a:solidFill>
            <a:srgbClr val="FFFFFF"/>
          </a:solidFill>
          <a:ln w="38100">
            <a:solidFill>
              <a:srgbClr val="1A0597"/>
            </a:solidFill>
            <a:round/>
            <a:headEnd/>
            <a:tailEnd/>
          </a:ln>
          <a:effectLst>
            <a:outerShdw dist="135001" dir="2928847" algn="ctr" rotWithShape="0">
              <a:srgbClr val="000000">
                <a:alpha val="50000"/>
              </a:srgbClr>
            </a:outerShdw>
          </a:effec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endParaRPr lang="en-US" altLang="en-US" sz="2400" b="1" dirty="0">
              <a:solidFill>
                <a:srgbClr val="800000"/>
              </a:solidFill>
              <a:latin typeface="Times New Roman" panose="02020603050405020304" pitchFamily="18" charset="0"/>
            </a:endParaRPr>
          </a:p>
          <a:p>
            <a:r>
              <a:rPr lang="en-US" altLang="en-US" sz="2400" b="1" dirty="0">
                <a:solidFill>
                  <a:srgbClr val="1A0597"/>
                </a:solidFill>
                <a:latin typeface="Times New Roman" panose="02020603050405020304" pitchFamily="18" charset="0"/>
              </a:rPr>
              <a:t>        </a:t>
            </a:r>
            <a:r>
              <a:rPr lang="en-US" altLang="en-US" sz="2400" b="1" dirty="0">
                <a:solidFill>
                  <a:srgbClr val="800000"/>
                </a:solidFill>
                <a:latin typeface="Times New Roman" panose="02020603050405020304" pitchFamily="18" charset="0"/>
              </a:rPr>
              <a:t>                        	   </a:t>
            </a:r>
            <a:r>
              <a:rPr lang="en-US" altLang="en-US" sz="3200" b="1" u="sng" dirty="0" err="1">
                <a:solidFill>
                  <a:srgbClr val="1A0597"/>
                </a:solidFill>
                <a:latin typeface="Times New Roman" panose="02020603050405020304" pitchFamily="18" charset="0"/>
              </a:rPr>
              <a:t>Bài</a:t>
            </a:r>
            <a:r>
              <a:rPr lang="en-US" altLang="en-US" sz="3200" b="1" u="sng" dirty="0">
                <a:solidFill>
                  <a:srgbClr val="1A0597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u="sng" dirty="0" err="1">
                <a:solidFill>
                  <a:srgbClr val="1A0597"/>
                </a:solidFill>
                <a:latin typeface="Times New Roman" panose="02020603050405020304" pitchFamily="18" charset="0"/>
              </a:rPr>
              <a:t>giải</a:t>
            </a:r>
            <a:r>
              <a:rPr lang="en-US" altLang="en-US" sz="3200" b="1" dirty="0">
                <a:solidFill>
                  <a:srgbClr val="1A0597"/>
                </a:solidFill>
                <a:latin typeface="Times New Roman" panose="02020603050405020304" pitchFamily="18" charset="0"/>
              </a:rPr>
              <a:t>:</a:t>
            </a:r>
          </a:p>
          <a:p>
            <a:r>
              <a:rPr lang="en-US" altLang="en-US" sz="3200" b="1" dirty="0">
                <a:solidFill>
                  <a:srgbClr val="1A0597"/>
                </a:solidFill>
                <a:latin typeface="Times New Roman" panose="02020603050405020304" pitchFamily="18" charset="0"/>
              </a:rPr>
              <a:t>          </a:t>
            </a:r>
            <a:r>
              <a:rPr lang="en-US" altLang="en-US" sz="3200" b="1" dirty="0" err="1">
                <a:solidFill>
                  <a:srgbClr val="1A0597"/>
                </a:solidFill>
                <a:latin typeface="Times New Roman" panose="02020603050405020304" pitchFamily="18" charset="0"/>
              </a:rPr>
              <a:t>Số</a:t>
            </a:r>
            <a:r>
              <a:rPr lang="en-US" altLang="en-US" sz="3200" b="1" dirty="0">
                <a:solidFill>
                  <a:srgbClr val="1A0597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1A0597"/>
                </a:solidFill>
                <a:latin typeface="Times New Roman" panose="02020603050405020304" pitchFamily="18" charset="0"/>
              </a:rPr>
              <a:t>bạn</a:t>
            </a:r>
            <a:r>
              <a:rPr lang="en-US" altLang="en-US" sz="3200" b="1" dirty="0">
                <a:solidFill>
                  <a:srgbClr val="1A0597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1A0597"/>
                </a:solidFill>
                <a:latin typeface="Times New Roman" panose="02020603050405020304" pitchFamily="18" charset="0"/>
              </a:rPr>
              <a:t>nữ</a:t>
            </a:r>
            <a:r>
              <a:rPr lang="en-US" altLang="en-US" sz="3200" b="1" dirty="0">
                <a:solidFill>
                  <a:srgbClr val="1A0597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1A0597"/>
                </a:solidFill>
                <a:latin typeface="Times New Roman" panose="02020603050405020304" pitchFamily="18" charset="0"/>
              </a:rPr>
              <a:t>nhiều</a:t>
            </a:r>
            <a:r>
              <a:rPr lang="en-US" altLang="en-US" sz="3200" b="1" dirty="0">
                <a:solidFill>
                  <a:srgbClr val="1A0597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1A0597"/>
                </a:solidFill>
                <a:latin typeface="Times New Roman" panose="02020603050405020304" pitchFamily="18" charset="0"/>
              </a:rPr>
              <a:t>hơn</a:t>
            </a:r>
            <a:r>
              <a:rPr lang="en-US" altLang="en-US" sz="3200" b="1" dirty="0">
                <a:solidFill>
                  <a:srgbClr val="1A0597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1A0597"/>
                </a:solidFill>
                <a:latin typeface="Times New Roman" panose="02020603050405020304" pitchFamily="18" charset="0"/>
              </a:rPr>
              <a:t>số</a:t>
            </a:r>
            <a:r>
              <a:rPr lang="en-US" altLang="en-US" sz="3200" b="1" dirty="0">
                <a:solidFill>
                  <a:srgbClr val="1A0597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1A0597"/>
                </a:solidFill>
                <a:latin typeface="Times New Roman" panose="02020603050405020304" pitchFamily="18" charset="0"/>
              </a:rPr>
              <a:t>bạn</a:t>
            </a:r>
            <a:r>
              <a:rPr lang="en-US" altLang="en-US" sz="3200" b="1" dirty="0">
                <a:solidFill>
                  <a:srgbClr val="1A0597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1A0597"/>
                </a:solidFill>
                <a:latin typeface="Times New Roman" panose="02020603050405020304" pitchFamily="18" charset="0"/>
              </a:rPr>
              <a:t>nam</a:t>
            </a:r>
            <a:r>
              <a:rPr lang="en-US" altLang="en-US" sz="3200" b="1" dirty="0">
                <a:solidFill>
                  <a:srgbClr val="1A0597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1A0597"/>
                </a:solidFill>
                <a:latin typeface="Times New Roman" panose="02020603050405020304" pitchFamily="18" charset="0"/>
              </a:rPr>
              <a:t>là</a:t>
            </a:r>
            <a:r>
              <a:rPr lang="en-US" altLang="en-US" sz="3200" b="1" dirty="0">
                <a:solidFill>
                  <a:srgbClr val="1A0597"/>
                </a:solidFill>
                <a:latin typeface="Times New Roman" panose="02020603050405020304" pitchFamily="18" charset="0"/>
              </a:rPr>
              <a:t>:</a:t>
            </a:r>
          </a:p>
          <a:p>
            <a:r>
              <a:rPr lang="en-US" altLang="en-US" sz="3200" b="1" dirty="0">
                <a:solidFill>
                  <a:srgbClr val="1A0597"/>
                </a:solidFill>
                <a:latin typeface="Times New Roman" panose="02020603050405020304" pitchFamily="18" charset="0"/>
              </a:rPr>
              <a:t>                             19 – 16 = 3 (</a:t>
            </a:r>
            <a:r>
              <a:rPr lang="en-US" altLang="en-US" sz="3200" b="1" dirty="0" err="1">
                <a:solidFill>
                  <a:srgbClr val="1A0597"/>
                </a:solidFill>
                <a:latin typeface="Times New Roman" panose="02020603050405020304" pitchFamily="18" charset="0"/>
              </a:rPr>
              <a:t>bạn</a:t>
            </a:r>
            <a:r>
              <a:rPr lang="en-US" altLang="en-US" sz="3200" b="1" dirty="0">
                <a:solidFill>
                  <a:srgbClr val="1A0597"/>
                </a:solidFill>
                <a:latin typeface="Times New Roman" panose="02020603050405020304" pitchFamily="18" charset="0"/>
              </a:rPr>
              <a:t>)</a:t>
            </a:r>
          </a:p>
          <a:p>
            <a:r>
              <a:rPr lang="en-US" altLang="en-US" sz="3200" b="1" dirty="0">
                <a:solidFill>
                  <a:srgbClr val="1A0597"/>
                </a:solidFill>
                <a:latin typeface="Times New Roman" panose="02020603050405020304" pitchFamily="18" charset="0"/>
              </a:rPr>
              <a:t>                                                </a:t>
            </a:r>
            <a:r>
              <a:rPr lang="en-US" altLang="en-US" sz="3200" b="1" u="sng" dirty="0" err="1">
                <a:solidFill>
                  <a:srgbClr val="1A0597"/>
                </a:solidFill>
                <a:latin typeface="Times New Roman" panose="02020603050405020304" pitchFamily="18" charset="0"/>
              </a:rPr>
              <a:t>Đáp</a:t>
            </a:r>
            <a:r>
              <a:rPr lang="en-US" altLang="en-US" sz="3200" b="1" u="sng" dirty="0">
                <a:solidFill>
                  <a:srgbClr val="1A0597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u="sng" dirty="0" err="1">
                <a:solidFill>
                  <a:srgbClr val="1A0597"/>
                </a:solidFill>
                <a:latin typeface="Times New Roman" panose="02020603050405020304" pitchFamily="18" charset="0"/>
              </a:rPr>
              <a:t>số</a:t>
            </a:r>
            <a:r>
              <a:rPr lang="en-US" altLang="en-US" sz="3200" b="1" dirty="0">
                <a:solidFill>
                  <a:srgbClr val="1A0597"/>
                </a:solidFill>
                <a:latin typeface="Times New Roman" panose="02020603050405020304" pitchFamily="18" charset="0"/>
              </a:rPr>
              <a:t>: 3 </a:t>
            </a:r>
            <a:r>
              <a:rPr lang="en-US" altLang="en-US" sz="3200" b="1" dirty="0" err="1">
                <a:solidFill>
                  <a:srgbClr val="1A0597"/>
                </a:solidFill>
                <a:latin typeface="Times New Roman" panose="02020603050405020304" pitchFamily="18" charset="0"/>
              </a:rPr>
              <a:t>bạn</a:t>
            </a:r>
            <a:endParaRPr lang="en-US" altLang="en-US" sz="3200" b="1" dirty="0">
              <a:solidFill>
                <a:srgbClr val="1A0597"/>
              </a:solidFill>
              <a:latin typeface="Times New Roman" panose="02020603050405020304" pitchFamily="18" charset="0"/>
            </a:endParaRPr>
          </a:p>
          <a:p>
            <a:endParaRPr lang="en-US" altLang="en-US" sz="2400" b="1" dirty="0">
              <a:solidFill>
                <a:srgbClr val="1A0597"/>
              </a:solidFill>
              <a:latin typeface="Times New Roman" panose="02020603050405020304" pitchFamily="18" charset="0"/>
            </a:endParaRPr>
          </a:p>
        </p:txBody>
      </p:sp>
      <p:grpSp>
        <p:nvGrpSpPr>
          <p:cNvPr id="8200" name="Group 35866">
            <a:extLst>
              <a:ext uri="{FF2B5EF4-FFF2-40B4-BE49-F238E27FC236}">
                <a16:creationId xmlns:a16="http://schemas.microsoft.com/office/drawing/2014/main" id="{6643C7CE-93C1-423B-B28D-6CBF54AFAB57}"/>
              </a:ext>
            </a:extLst>
          </p:cNvPr>
          <p:cNvGrpSpPr>
            <a:grpSpLocks/>
          </p:cNvGrpSpPr>
          <p:nvPr/>
        </p:nvGrpSpPr>
        <p:grpSpPr bwMode="auto">
          <a:xfrm>
            <a:off x="1265843" y="147637"/>
            <a:ext cx="5029200" cy="733425"/>
            <a:chOff x="1104" y="1104"/>
            <a:chExt cx="3168" cy="462"/>
          </a:xfrm>
        </p:grpSpPr>
        <p:sp>
          <p:nvSpPr>
            <p:cNvPr id="8201" name="Rounded Rectangle 35867">
              <a:extLst>
                <a:ext uri="{FF2B5EF4-FFF2-40B4-BE49-F238E27FC236}">
                  <a16:creationId xmlns:a16="http://schemas.microsoft.com/office/drawing/2014/main" id="{672879BB-5351-4675-9AB3-572DD61140F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04" y="1104"/>
              <a:ext cx="3168" cy="384"/>
            </a:xfrm>
            <a:prstGeom prst="roundRect">
              <a:avLst>
                <a:gd name="adj" fmla="val 10889"/>
              </a:avLst>
            </a:prstGeom>
            <a:gradFill rotWithShape="1">
              <a:gsLst>
                <a:gs pos="0">
                  <a:srgbClr val="DDDDDD"/>
                </a:gs>
                <a:gs pos="50000">
                  <a:srgbClr val="EEEEEE"/>
                </a:gs>
                <a:gs pos="100000">
                  <a:srgbClr val="DDDDDD"/>
                </a:gs>
              </a:gsLst>
              <a:lin ang="2700000" scaled="1"/>
            </a:gradFill>
            <a:ln w="38100">
              <a:solidFill>
                <a:srgbClr val="FFFFFF"/>
              </a:solidFill>
              <a:round/>
              <a:headEnd/>
              <a:tailEnd/>
            </a:ln>
            <a:effectLst>
              <a:outerShdw dist="135001" dir="2928847" algn="ctr" rotWithShape="0">
                <a:srgbClr val="000000">
                  <a:alpha val="50000"/>
                </a:srgbClr>
              </a:outerShdw>
            </a:effec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1pPr>
              <a:lvl2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2pPr>
              <a:lvl3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3pPr>
              <a:lvl4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4pPr>
              <a:lvl5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9pPr>
            </a:lstStyle>
            <a:p>
              <a:pPr algn="ctr"/>
              <a:r>
                <a:rPr lang="en-US" altLang="en-US" sz="2800" b="1" dirty="0">
                  <a:solidFill>
                    <a:srgbClr val="1A0597"/>
                  </a:solidFill>
                  <a:latin typeface="Times New Roman" panose="02020603050405020304" pitchFamily="18" charset="0"/>
                </a:rPr>
                <a:t>        </a:t>
              </a:r>
              <a:r>
                <a:rPr lang="en-US" altLang="en-US" sz="2800" b="1" dirty="0" err="1">
                  <a:solidFill>
                    <a:srgbClr val="1A0597"/>
                  </a:solidFill>
                  <a:latin typeface="Times New Roman" panose="02020603050405020304" pitchFamily="18" charset="0"/>
                </a:rPr>
                <a:t>Giải</a:t>
              </a:r>
              <a:r>
                <a:rPr lang="en-US" altLang="en-US" sz="2800" b="1" dirty="0">
                  <a:solidFill>
                    <a:srgbClr val="1A0597"/>
                  </a:solidFill>
                  <a:latin typeface="Times New Roman" panose="02020603050405020304" pitchFamily="18" charset="0"/>
                </a:rPr>
                <a:t> </a:t>
              </a:r>
              <a:r>
                <a:rPr lang="en-US" altLang="en-US" sz="2800" b="1" dirty="0" err="1">
                  <a:solidFill>
                    <a:srgbClr val="1A0597"/>
                  </a:solidFill>
                  <a:latin typeface="Times New Roman" panose="02020603050405020304" pitchFamily="18" charset="0"/>
                </a:rPr>
                <a:t>bài</a:t>
              </a:r>
              <a:r>
                <a:rPr lang="en-US" altLang="en-US" sz="2800" b="1" dirty="0">
                  <a:solidFill>
                    <a:srgbClr val="1A0597"/>
                  </a:solidFill>
                  <a:latin typeface="Times New Roman" panose="02020603050405020304" pitchFamily="18" charset="0"/>
                </a:rPr>
                <a:t> </a:t>
              </a:r>
              <a:r>
                <a:rPr lang="en-US" altLang="en-US" sz="2800" b="1" dirty="0" err="1">
                  <a:solidFill>
                    <a:srgbClr val="1A0597"/>
                  </a:solidFill>
                  <a:latin typeface="Times New Roman" panose="02020603050405020304" pitchFamily="18" charset="0"/>
                </a:rPr>
                <a:t>toán</a:t>
              </a:r>
              <a:r>
                <a:rPr lang="en-US" altLang="en-US" sz="2800" b="1" dirty="0">
                  <a:solidFill>
                    <a:srgbClr val="1A0597"/>
                  </a:solidFill>
                  <a:latin typeface="Times New Roman" panose="02020603050405020304" pitchFamily="18" charset="0"/>
                </a:rPr>
                <a:t> (</a:t>
              </a:r>
              <a:r>
                <a:rPr lang="en-US" altLang="en-US" sz="2800" b="1" dirty="0" err="1">
                  <a:solidFill>
                    <a:srgbClr val="1A0597"/>
                  </a:solidFill>
                  <a:latin typeface="Times New Roman" panose="02020603050405020304" pitchFamily="18" charset="0"/>
                </a:rPr>
                <a:t>theo</a:t>
              </a:r>
              <a:r>
                <a:rPr lang="en-US" altLang="en-US" sz="2800" b="1" dirty="0">
                  <a:solidFill>
                    <a:srgbClr val="1A0597"/>
                  </a:solidFill>
                  <a:latin typeface="Times New Roman" panose="02020603050405020304" pitchFamily="18" charset="0"/>
                </a:rPr>
                <a:t> </a:t>
              </a:r>
              <a:r>
                <a:rPr lang="en-US" altLang="en-US" sz="2800" b="1" dirty="0" err="1">
                  <a:solidFill>
                    <a:srgbClr val="1A0597"/>
                  </a:solidFill>
                  <a:latin typeface="Times New Roman" panose="02020603050405020304" pitchFamily="18" charset="0"/>
                </a:rPr>
                <a:t>mẫu</a:t>
              </a:r>
              <a:r>
                <a:rPr lang="en-US" altLang="en-US" sz="2800" b="1" dirty="0">
                  <a:solidFill>
                    <a:srgbClr val="1A0597"/>
                  </a:solidFill>
                  <a:latin typeface="Times New Roman" panose="02020603050405020304" pitchFamily="18" charset="0"/>
                </a:rPr>
                <a:t>):</a:t>
              </a:r>
            </a:p>
          </p:txBody>
        </p:sp>
        <p:grpSp>
          <p:nvGrpSpPr>
            <p:cNvPr id="8202" name="Group 35868">
              <a:extLst>
                <a:ext uri="{FF2B5EF4-FFF2-40B4-BE49-F238E27FC236}">
                  <a16:creationId xmlns:a16="http://schemas.microsoft.com/office/drawing/2014/main" id="{F8504769-B4A0-4850-BD77-38C78FD0E192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179" y="1158"/>
              <a:ext cx="480" cy="408"/>
              <a:chOff x="240" y="1584"/>
              <a:chExt cx="528" cy="525"/>
            </a:xfrm>
          </p:grpSpPr>
          <p:grpSp>
            <p:nvGrpSpPr>
              <p:cNvPr id="8203" name="Group 35869">
                <a:extLst>
                  <a:ext uri="{FF2B5EF4-FFF2-40B4-BE49-F238E27FC236}">
                    <a16:creationId xmlns:a16="http://schemas.microsoft.com/office/drawing/2014/main" id="{81ECD41A-9C19-4214-8EAC-90AEC3E9DB70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40" y="1584"/>
                <a:ext cx="528" cy="525"/>
                <a:chOff x="999" y="3120"/>
                <a:chExt cx="768" cy="1019"/>
              </a:xfrm>
            </p:grpSpPr>
            <p:sp>
              <p:nvSpPr>
                <p:cNvPr id="8204" name="Rounded Rectangle 35870">
                  <a:extLst>
                    <a:ext uri="{FF2B5EF4-FFF2-40B4-BE49-F238E27FC236}">
                      <a16:creationId xmlns:a16="http://schemas.microsoft.com/office/drawing/2014/main" id="{4244B604-1FFD-4801-8AA5-0B297D8F70CD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999" y="3120"/>
                  <a:ext cx="768" cy="746"/>
                </a:xfrm>
                <a:prstGeom prst="roundRect">
                  <a:avLst>
                    <a:gd name="adj" fmla="val 11921"/>
                  </a:avLst>
                </a:prstGeom>
                <a:solidFill>
                  <a:srgbClr val="6699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3810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SimSun" panose="02010600030101010101" pitchFamily="2" charset="-122"/>
                    </a:defRPr>
                  </a:lvl1pPr>
                  <a:lvl2pPr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SimSun" panose="02010600030101010101" pitchFamily="2" charset="-122"/>
                    </a:defRPr>
                  </a:lvl2pPr>
                  <a:lvl3pPr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SimSun" panose="02010600030101010101" pitchFamily="2" charset="-122"/>
                    </a:defRPr>
                  </a:lvl3pPr>
                  <a:lvl4pPr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SimSun" panose="02010600030101010101" pitchFamily="2" charset="-122"/>
                    </a:defRPr>
                  </a:lvl4pPr>
                  <a:lvl5pPr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SimSun" panose="02010600030101010101" pitchFamily="2" charset="-122"/>
                    </a:defRPr>
                  </a:lvl5pPr>
                  <a:lvl6pPr fontAlgn="base">
                    <a:spcBef>
                      <a:spcPct val="0"/>
                    </a:spcBef>
                    <a:spcAft>
                      <a:spcPct val="0"/>
                    </a:spcAft>
                    <a:buFont typeface="Arial" panose="020B0604020202020204" pitchFamily="34" charset="0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SimSun" panose="02010600030101010101" pitchFamily="2" charset="-122"/>
                    </a:defRPr>
                  </a:lvl6pPr>
                  <a:lvl7pPr fontAlgn="base">
                    <a:spcBef>
                      <a:spcPct val="0"/>
                    </a:spcBef>
                    <a:spcAft>
                      <a:spcPct val="0"/>
                    </a:spcAft>
                    <a:buFont typeface="Arial" panose="020B0604020202020204" pitchFamily="34" charset="0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SimSun" panose="02010600030101010101" pitchFamily="2" charset="-122"/>
                    </a:defRPr>
                  </a:lvl7pPr>
                  <a:lvl8pPr fontAlgn="base">
                    <a:spcBef>
                      <a:spcPct val="0"/>
                    </a:spcBef>
                    <a:spcAft>
                      <a:spcPct val="0"/>
                    </a:spcAft>
                    <a:buFont typeface="Arial" panose="020B0604020202020204" pitchFamily="34" charset="0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SimSun" panose="02010600030101010101" pitchFamily="2" charset="-122"/>
                    </a:defRPr>
                  </a:lvl8pPr>
                  <a:lvl9pPr fontAlgn="base">
                    <a:spcBef>
                      <a:spcPct val="0"/>
                    </a:spcBef>
                    <a:spcAft>
                      <a:spcPct val="0"/>
                    </a:spcAft>
                    <a:buFont typeface="Arial" panose="020B0604020202020204" pitchFamily="34" charset="0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SimSun" panose="02010600030101010101" pitchFamily="2" charset="-122"/>
                    </a:defRPr>
                  </a:lvl9pPr>
                </a:lstStyle>
                <a:p>
                  <a:endParaRPr lang="en-US" altLang="zh-CN" dirty="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8205" name="Freeform 35871">
                  <a:extLst>
                    <a:ext uri="{FF2B5EF4-FFF2-40B4-BE49-F238E27FC236}">
                      <a16:creationId xmlns:a16="http://schemas.microsoft.com/office/drawing/2014/main" id="{8FE3142D-8C8E-4A96-8A6D-09837BD1CE1E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047" y="3168"/>
                  <a:ext cx="383" cy="373"/>
                </a:xfrm>
                <a:custGeom>
                  <a:avLst/>
                  <a:gdLst>
                    <a:gd name="T0" fmla="*/ 118 w 596"/>
                    <a:gd name="T1" fmla="*/ 0 h 598"/>
                    <a:gd name="T2" fmla="*/ 0 w 596"/>
                    <a:gd name="T3" fmla="*/ 118 h 598"/>
                    <a:gd name="T4" fmla="*/ 0 w 596"/>
                    <a:gd name="T5" fmla="*/ 589 h 598"/>
                    <a:gd name="T6" fmla="*/ 161 w 596"/>
                    <a:gd name="T7" fmla="*/ 174 h 598"/>
                    <a:gd name="T8" fmla="*/ 589 w 596"/>
                    <a:gd name="T9" fmla="*/ 0 h 598"/>
                    <a:gd name="T10" fmla="*/ 118 w 596"/>
                    <a:gd name="T11" fmla="*/ 0 h 5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596" h="598">
                      <a:moveTo>
                        <a:pt x="118" y="0"/>
                      </a:moveTo>
                      <a:cubicBezTo>
                        <a:pt x="53" y="0"/>
                        <a:pt x="0" y="53"/>
                        <a:pt x="0" y="118"/>
                      </a:cubicBezTo>
                      <a:lnTo>
                        <a:pt x="0" y="589"/>
                      </a:lnTo>
                      <a:cubicBezTo>
                        <a:pt x="27" y="598"/>
                        <a:pt x="12" y="309"/>
                        <a:pt x="161" y="174"/>
                      </a:cubicBezTo>
                      <a:cubicBezTo>
                        <a:pt x="310" y="39"/>
                        <a:pt x="596" y="29"/>
                        <a:pt x="589" y="0"/>
                      </a:cubicBezTo>
                      <a:lnTo>
                        <a:pt x="118" y="0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rgbClr val="9CCDFF"/>
                    </a:gs>
                    <a:gs pos="100000">
                      <a:schemeClr val="accent2">
                        <a:alpha val="0"/>
                      </a:schemeClr>
                    </a:gs>
                  </a:gsLst>
                  <a:lin ang="27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SimSun" panose="02010600030101010101" pitchFamily="2" charset="-122"/>
                    </a:defRPr>
                  </a:lvl1pPr>
                  <a:lvl2pPr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SimSun" panose="02010600030101010101" pitchFamily="2" charset="-122"/>
                    </a:defRPr>
                  </a:lvl2pPr>
                  <a:lvl3pPr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SimSun" panose="02010600030101010101" pitchFamily="2" charset="-122"/>
                    </a:defRPr>
                  </a:lvl3pPr>
                  <a:lvl4pPr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SimSun" panose="02010600030101010101" pitchFamily="2" charset="-122"/>
                    </a:defRPr>
                  </a:lvl4pPr>
                  <a:lvl5pPr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SimSun" panose="02010600030101010101" pitchFamily="2" charset="-122"/>
                    </a:defRPr>
                  </a:lvl5pPr>
                  <a:lvl6pPr fontAlgn="base">
                    <a:spcBef>
                      <a:spcPct val="0"/>
                    </a:spcBef>
                    <a:spcAft>
                      <a:spcPct val="0"/>
                    </a:spcAft>
                    <a:buFont typeface="Arial" panose="020B0604020202020204" pitchFamily="34" charset="0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SimSun" panose="02010600030101010101" pitchFamily="2" charset="-122"/>
                    </a:defRPr>
                  </a:lvl6pPr>
                  <a:lvl7pPr fontAlgn="base">
                    <a:spcBef>
                      <a:spcPct val="0"/>
                    </a:spcBef>
                    <a:spcAft>
                      <a:spcPct val="0"/>
                    </a:spcAft>
                    <a:buFont typeface="Arial" panose="020B0604020202020204" pitchFamily="34" charset="0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SimSun" panose="02010600030101010101" pitchFamily="2" charset="-122"/>
                    </a:defRPr>
                  </a:lvl7pPr>
                  <a:lvl8pPr fontAlgn="base">
                    <a:spcBef>
                      <a:spcPct val="0"/>
                    </a:spcBef>
                    <a:spcAft>
                      <a:spcPct val="0"/>
                    </a:spcAft>
                    <a:buFont typeface="Arial" panose="020B0604020202020204" pitchFamily="34" charset="0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SimSun" panose="02010600030101010101" pitchFamily="2" charset="-122"/>
                    </a:defRPr>
                  </a:lvl8pPr>
                  <a:lvl9pPr fontAlgn="base">
                    <a:spcBef>
                      <a:spcPct val="0"/>
                    </a:spcBef>
                    <a:spcAft>
                      <a:spcPct val="0"/>
                    </a:spcAft>
                    <a:buFont typeface="Arial" panose="020B0604020202020204" pitchFamily="34" charset="0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SimSun" panose="02010600030101010101" pitchFamily="2" charset="-122"/>
                    </a:defRPr>
                  </a:lvl9pPr>
                </a:lstStyle>
                <a:p>
                  <a:endParaRPr lang="en-US" altLang="zh-CN" dirty="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35873" name="Text Box 35872">
                  <a:extLst>
                    <a:ext uri="{FF2B5EF4-FFF2-40B4-BE49-F238E27FC236}">
                      <a16:creationId xmlns:a16="http://schemas.microsoft.com/office/drawing/2014/main" id="{4AD0F3A3-C842-4F39-8A02-1EDC2D5B5339}"/>
                    </a:ext>
                  </a:extLst>
                </p:cNvPr>
                <p:cNvSpPr txBox="1"/>
                <p:nvPr/>
              </p:nvSpPr>
              <p:spPr>
                <a:xfrm>
                  <a:off x="1282" y="3322"/>
                  <a:ext cx="186" cy="817"/>
                </a:xfrm>
                <a:prstGeom prst="rect">
                  <a:avLst/>
                </a:prstGeom>
                <a:noFill/>
                <a:ln w="9525">
                  <a:noFill/>
                </a:ln>
                <a:effectLst>
                  <a:outerShdw dist="35921" dir="2699999" algn="ctr" rotWithShape="0">
                    <a:schemeClr val="tx1"/>
                  </a:outerShdw>
                </a:effectLst>
              </p:spPr>
              <p:txBody>
                <a:bodyPr>
                  <a:spAutoFit/>
                </a:bodyPr>
                <a:lstStyle/>
                <a:p>
                  <a:pPr algn="ctr" eaLnBrk="0" hangingPunct="0"/>
                  <a:endParaRPr sz="2800" noProof="1">
                    <a:solidFill>
                      <a:srgbClr val="FFFFFF"/>
                    </a:solidFill>
                    <a:effectLst>
                      <a:outerShdw blurRad="38100" dist="38100" dir="2700000">
                        <a:srgbClr val="C0C0C0"/>
                      </a:outerShdw>
                    </a:effectLst>
                    <a:latin typeface="Times New Roman" panose="02020603050405020304" pitchFamily="18" charset="0"/>
                  </a:endParaRPr>
                </a:p>
              </p:txBody>
            </p:sp>
          </p:grpSp>
          <p:sp>
            <p:nvSpPr>
              <p:cNvPr id="8207" name="Text Box 35873">
                <a:extLst>
                  <a:ext uri="{FF2B5EF4-FFF2-40B4-BE49-F238E27FC236}">
                    <a16:creationId xmlns:a16="http://schemas.microsoft.com/office/drawing/2014/main" id="{1D448C40-FCD9-4E55-901D-0DE3E7AFE899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84" y="1598"/>
                <a:ext cx="288" cy="42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SimSun" panose="02010600030101010101" pitchFamily="2" charset="-122"/>
                  </a:defRPr>
                </a:lvl1pPr>
                <a:lvl2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SimSun" panose="02010600030101010101" pitchFamily="2" charset="-122"/>
                  </a:defRPr>
                </a:lvl2pPr>
                <a:lvl3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SimSun" panose="02010600030101010101" pitchFamily="2" charset="-122"/>
                  </a:defRPr>
                </a:lvl3pPr>
                <a:lvl4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SimSun" panose="02010600030101010101" pitchFamily="2" charset="-122"/>
                  </a:defRPr>
                </a:lvl4pPr>
                <a:lvl5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SimSun" panose="02010600030101010101" pitchFamily="2" charset="-122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buFont typeface="Arial" panose="020B0604020202020204" pitchFamily="34" charset="0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SimSun" panose="02010600030101010101" pitchFamily="2" charset="-122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buFont typeface="Arial" panose="020B0604020202020204" pitchFamily="34" charset="0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SimSun" panose="02010600030101010101" pitchFamily="2" charset="-122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buFont typeface="Arial" panose="020B0604020202020204" pitchFamily="34" charset="0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SimSun" panose="02010600030101010101" pitchFamily="2" charset="-122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buFont typeface="Arial" panose="020B0604020202020204" pitchFamily="34" charset="0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SimSun" panose="02010600030101010101" pitchFamily="2" charset="-122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altLang="en-US" sz="2800" b="1" dirty="0">
                    <a:solidFill>
                      <a:srgbClr val="990000"/>
                    </a:solidFill>
                    <a:latin typeface="Times New Roman" panose="02020603050405020304" pitchFamily="18" charset="0"/>
                  </a:rPr>
                  <a:t>3</a:t>
                </a:r>
              </a:p>
            </p:txBody>
          </p:sp>
        </p:grpSp>
      </p:grpSp>
      <p:pic>
        <p:nvPicPr>
          <p:cNvPr id="18" name="Picture 17">
            <a:extLst>
              <a:ext uri="{FF2B5EF4-FFF2-40B4-BE49-F238E27FC236}">
                <a16:creationId xmlns:a16="http://schemas.microsoft.com/office/drawing/2014/main" id="{76C6488F-FDE3-419F-B468-5B50E903C21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00" y="0"/>
            <a:ext cx="1028700" cy="1028700"/>
          </a:xfrm>
          <a:prstGeom prst="rect">
            <a:avLst/>
          </a:prstGeom>
        </p:spPr>
      </p:pic>
    </p:spTree>
  </p:cSld>
  <p:clrMapOvr>
    <a:masterClrMapping/>
  </p:clrMapOvr>
  <p:transition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58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2000"/>
                                        <p:tgtEl>
                                          <p:spTgt spid="358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6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4FA4B3AC-9210-44B3-893F-85D63F6E4DD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1146" y="0"/>
            <a:ext cx="9175146" cy="7543692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1B023A63-2650-4921-8AA9-A7D00032128C}"/>
              </a:ext>
            </a:extLst>
          </p:cNvPr>
          <p:cNvSpPr/>
          <p:nvPr/>
        </p:nvSpPr>
        <p:spPr bwMode="auto">
          <a:xfrm>
            <a:off x="2438456" y="2438426"/>
            <a:ext cx="5410058" cy="990574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</p:spPr>
        <p:txBody>
          <a:bodyPr vert="horz" wrap="none" lIns="91440" tIns="45720" rIns="91440" bIns="45720" numCol="1" rtlCol="0" anchor="ctr" anchorCtr="0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SimSun" panose="02010600030101010101" pitchFamily="2" charset="-122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51FB3B1-FFF7-4921-9496-DC82B45EC590}"/>
              </a:ext>
            </a:extLst>
          </p:cNvPr>
          <p:cNvSpPr/>
          <p:nvPr/>
        </p:nvSpPr>
        <p:spPr>
          <a:xfrm>
            <a:off x="1981268" y="2422901"/>
            <a:ext cx="6019642" cy="990574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Chevron">
              <a:avLst/>
            </a:prstTxWarp>
            <a:spAutoFit/>
          </a:bodyPr>
          <a:lstStyle/>
          <a:p>
            <a:pPr algn="ctr"/>
            <a:r>
              <a:rPr lang="en-US" sz="11500" b="1" cap="none" spc="0" dirty="0" err="1">
                <a:ln w="9525">
                  <a:solidFill>
                    <a:srgbClr val="00B0F0"/>
                  </a:solidFill>
                  <a:prstDash val="solid"/>
                </a:ln>
                <a:solidFill>
                  <a:srgbClr val="0000FF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Chào</a:t>
            </a:r>
            <a:r>
              <a:rPr lang="en-US" sz="11500" b="1" cap="none" spc="0" dirty="0">
                <a:ln w="9525">
                  <a:solidFill>
                    <a:srgbClr val="00B0F0"/>
                  </a:solidFill>
                  <a:prstDash val="solid"/>
                </a:ln>
                <a:solidFill>
                  <a:srgbClr val="0000FF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11500" b="1" cap="none" spc="0" dirty="0" err="1">
                <a:ln w="9525">
                  <a:solidFill>
                    <a:srgbClr val="00B0F0"/>
                  </a:solidFill>
                  <a:prstDash val="solid"/>
                </a:ln>
                <a:solidFill>
                  <a:srgbClr val="0000FF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các</a:t>
            </a:r>
            <a:r>
              <a:rPr lang="en-US" sz="11500" b="1" cap="none" spc="0" dirty="0">
                <a:ln w="9525">
                  <a:solidFill>
                    <a:srgbClr val="00B0F0"/>
                  </a:solidFill>
                  <a:prstDash val="solid"/>
                </a:ln>
                <a:solidFill>
                  <a:srgbClr val="0000FF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11500" b="1" cap="none" spc="0" dirty="0" err="1">
                <a:ln w="9525">
                  <a:solidFill>
                    <a:srgbClr val="00B0F0"/>
                  </a:solidFill>
                  <a:prstDash val="solid"/>
                </a:ln>
                <a:solidFill>
                  <a:srgbClr val="0000FF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em</a:t>
            </a:r>
            <a:r>
              <a:rPr lang="en-US" sz="11500" b="1" cap="none" spc="0" dirty="0">
                <a:ln w="9525">
                  <a:solidFill>
                    <a:srgbClr val="00B0F0"/>
                  </a:solidFill>
                  <a:prstDash val="solid"/>
                </a:ln>
                <a:solidFill>
                  <a:srgbClr val="0000FF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!!!</a:t>
            </a: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F79370FA-93AA-4BAC-B0C4-34305B20D73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3601" y="697101"/>
            <a:ext cx="1028700" cy="1028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6603831"/>
      </p:ext>
    </p:extLst>
  </p:cSld>
  <p:clrMapOvr>
    <a:masterClrMapping/>
  </p:clrMapOvr>
  <p:transition>
    <p:comb/>
  </p:transition>
</p:sld>
</file>

<file path=ppt/theme/theme1.xml><?xml version="1.0" encoding="utf-8"?>
<a:theme xmlns:a="http://schemas.openxmlformats.org/drawingml/2006/main" name="Blue Waves">
  <a:themeElements>
    <a:clrScheme name="Blue Waves 13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66CC"/>
      </a:accent1>
      <a:accent2>
        <a:srgbClr val="3399FF"/>
      </a:accent2>
      <a:accent3>
        <a:srgbClr val="FFFFFF"/>
      </a:accent3>
      <a:accent4>
        <a:srgbClr val="000000"/>
      </a:accent4>
      <a:accent5>
        <a:srgbClr val="AAB8E2"/>
      </a:accent5>
      <a:accent6>
        <a:srgbClr val="2D8AE7"/>
      </a:accent6>
      <a:hlink>
        <a:srgbClr val="CC3300"/>
      </a:hlink>
      <a:folHlink>
        <a:srgbClr val="996600"/>
      </a:folHlink>
    </a:clrScheme>
    <a:fontScheme name="Blue Waves">
      <a:majorFont>
        <a:latin typeface="Arial"/>
        <a:ea typeface="SimSun"/>
        <a:cs typeface=""/>
      </a:majorFont>
      <a:minorFont>
        <a:latin typeface="Arial"/>
        <a:ea typeface="SimSun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0">
          <a:gsLst>
            <a:gs pos="0">
              <a:schemeClr val="accent1"/>
            </a:gs>
            <a:gs pos="100000">
              <a:schemeClr val="accent2"/>
            </a:gs>
          </a:gsLst>
          <a:lin ang="5400000" scaled="1"/>
        </a:gradFill>
        <a:ln w="9525" cap="flat" cmpd="sng" algn="ctr">
          <a:solidFill>
            <a:schemeClr val="accent1"/>
          </a:solidFill>
          <a:prstDash val="solid"/>
          <a:round/>
          <a:headEnd type="none" w="med" len="med"/>
          <a:tailEnd type="none" w="med" len="med"/>
        </a:ln>
      </a:spPr>
      <a:bodyPr vert="horz" wrap="none" lIns="91440" tIns="45720" rIns="91440" bIns="45720" numCol="1" anchor="ctr" anchorCtr="0" compatLnSpc="1"/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zh-CN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SimSun" panose="02010600030101010101" pitchFamily="2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0">
          <a:gsLst>
            <a:gs pos="0">
              <a:schemeClr val="accent1"/>
            </a:gs>
            <a:gs pos="100000">
              <a:schemeClr val="accent2"/>
            </a:gs>
          </a:gsLst>
          <a:lin ang="5400000" scaled="1"/>
        </a:gradFill>
        <a:ln w="9525" cap="flat" cmpd="sng" algn="ctr">
          <a:solidFill>
            <a:schemeClr val="accent1"/>
          </a:solidFill>
          <a:prstDash val="solid"/>
          <a:round/>
          <a:headEnd type="none" w="med" len="med"/>
          <a:tailEnd type="none" w="med" len="med"/>
        </a:ln>
      </a:spPr>
      <a:bodyPr vert="horz" wrap="none" lIns="91440" tIns="45720" rIns="91440" bIns="45720" numCol="1" anchor="ctr" anchorCtr="0" compatLnSpc="1"/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zh-CN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SimSun" panose="02010600030101010101" pitchFamily="2" charset="-122"/>
          </a:defRPr>
        </a:defPPr>
      </a:lstStyle>
    </a:lnDef>
  </a:objectDefaults>
  <a:extraClrSchemeLst>
    <a:extraClrScheme>
      <a:clrScheme name="Blue Wave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 Waves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 Waves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 Waves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 Waves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 Waves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 Waves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 Waves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 Waves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 Waves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 Waves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 Waves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 Waves 13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66CC"/>
        </a:accent1>
        <a:accent2>
          <a:srgbClr val="3399FF"/>
        </a:accent2>
        <a:accent3>
          <a:srgbClr val="FFFFFF"/>
        </a:accent3>
        <a:accent4>
          <a:srgbClr val="000000"/>
        </a:accent4>
        <a:accent5>
          <a:srgbClr val="AAB8E2"/>
        </a:accent5>
        <a:accent6>
          <a:srgbClr val="2D8AE7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75</TotalTime>
  <Words>357</Words>
  <Application>Microsoft Office PowerPoint</Application>
  <PresentationFormat>On-screen Show (4:3)</PresentationFormat>
  <Paragraphs>72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Times New Roman</vt:lpstr>
      <vt:lpstr>Blue Waves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Uu Viet Co.,ltd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Tien</dc:creator>
  <cp:lastModifiedBy>asus</cp:lastModifiedBy>
  <cp:revision>45</cp:revision>
  <dcterms:created xsi:type="dcterms:W3CDTF">2008-12-07T16:10:08Z</dcterms:created>
  <dcterms:modified xsi:type="dcterms:W3CDTF">2021-08-07T11:13:49Z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1033-10.2.0.6020</vt:lpwstr>
  </property>
</Properties>
</file>